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4FF20-9F14-4F1A-AE54-1FEE40B9CB5D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36FD6-8930-4D40-940C-6CCC8A188052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4FF20-9F14-4F1A-AE54-1FEE40B9CB5D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36FD6-8930-4D40-940C-6CCC8A18805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4FF20-9F14-4F1A-AE54-1FEE40B9CB5D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36FD6-8930-4D40-940C-6CCC8A18805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4FF20-9F14-4F1A-AE54-1FEE40B9CB5D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36FD6-8930-4D40-940C-6CCC8A18805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4FF20-9F14-4F1A-AE54-1FEE40B9CB5D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36FD6-8930-4D40-940C-6CCC8A188052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4FF20-9F14-4F1A-AE54-1FEE40B9CB5D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36FD6-8930-4D40-940C-6CCC8A18805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4FF20-9F14-4F1A-AE54-1FEE40B9CB5D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36FD6-8930-4D40-940C-6CCC8A18805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4FF20-9F14-4F1A-AE54-1FEE40B9CB5D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36FD6-8930-4D40-940C-6CCC8A18805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4FF20-9F14-4F1A-AE54-1FEE40B9CB5D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36FD6-8930-4D40-940C-6CCC8A188052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4FF20-9F14-4F1A-AE54-1FEE40B9CB5D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36FD6-8930-4D40-940C-6CCC8A18805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4FF20-9F14-4F1A-AE54-1FEE40B9CB5D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36FD6-8930-4D40-940C-6CCC8A188052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554FF20-9F14-4F1A-AE54-1FEE40B9CB5D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3D36FD6-8930-4D40-940C-6CCC8A188052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29358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b="1" cap="small" dirty="0" smtClean="0"/>
              <a:t>AMAÇ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	Microsoft Office paket programını kurabilmek ve nasıl kullanıldığını öğrenebilmek. </a:t>
            </a:r>
          </a:p>
          <a:p>
            <a:pPr algn="just">
              <a:lnSpc>
                <a:spcPct val="150000"/>
              </a:lnSpc>
            </a:pPr>
            <a:r>
              <a:rPr lang="tr-TR" b="1" cap="small" dirty="0" smtClean="0"/>
              <a:t>ARAŞTIRMA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b="1" cap="small" dirty="0" smtClean="0"/>
              <a:t>	</a:t>
            </a:r>
            <a:r>
              <a:rPr lang="tr-TR" dirty="0" smtClean="0"/>
              <a:t>Microsoft Office paket programını inceleyiniz.</a:t>
            </a: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dirty="0" smtClean="0"/>
              <a:t>YAZILIM KURULUMU VE YÖNETİMİ </a:t>
            </a:r>
            <a:r>
              <a:rPr lang="tr-TR" sz="4000" dirty="0" smtClean="0"/>
              <a:t>DERSİ</a:t>
            </a:r>
            <a:r>
              <a:rPr lang="tr-TR" sz="1800" dirty="0" smtClean="0"/>
              <a:t>(11. </a:t>
            </a:r>
            <a:r>
              <a:rPr lang="tr-TR" sz="1800" dirty="0" smtClean="0"/>
              <a:t>HAFTA)</a:t>
            </a:r>
            <a:endParaRPr lang="tr-TR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TEŞEKKÜRLER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tr-TR" b="1" cap="small" dirty="0" smtClean="0"/>
              <a:t>MİCROSOFT OFFİCE PAKET PROGRAMI ve KURULUMU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Günümüzde dünyanın en büyük şirketlerinden biri olan Microsoft’un geniş ölçekli bir firma olmasını sağlayan yazılımlardan biri Microsoft </a:t>
            </a:r>
            <a:r>
              <a:rPr lang="tr-TR" dirty="0" err="1" smtClean="0"/>
              <a:t>Office’dir</a:t>
            </a:r>
            <a:r>
              <a:rPr lang="tr-TR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1989 yılına kadar uzanan bir geçmişe sahiptir.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71414"/>
            <a:ext cx="7498080" cy="6572272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buNone/>
            </a:pPr>
            <a:r>
              <a:rPr lang="tr-TR" sz="1600" dirty="0" smtClean="0"/>
              <a:t>Microsoft Office ticari yazılımı paketiyle sunulan programlar; </a:t>
            </a:r>
          </a:p>
          <a:p>
            <a:pPr lvl="0" algn="just">
              <a:lnSpc>
                <a:spcPct val="170000"/>
              </a:lnSpc>
            </a:pPr>
            <a:r>
              <a:rPr lang="tr-TR" sz="1600" dirty="0" smtClean="0"/>
              <a:t>Word</a:t>
            </a:r>
          </a:p>
          <a:p>
            <a:pPr lvl="0" algn="just">
              <a:lnSpc>
                <a:spcPct val="170000"/>
              </a:lnSpc>
            </a:pPr>
            <a:r>
              <a:rPr lang="tr-TR" sz="1600" dirty="0" smtClean="0"/>
              <a:t>Visio</a:t>
            </a:r>
          </a:p>
          <a:p>
            <a:pPr lvl="0" algn="just">
              <a:lnSpc>
                <a:spcPct val="170000"/>
              </a:lnSpc>
            </a:pPr>
            <a:r>
              <a:rPr lang="tr-TR" sz="1600" dirty="0" err="1" smtClean="0"/>
              <a:t>Share</a:t>
            </a:r>
            <a:r>
              <a:rPr lang="tr-TR" sz="1600" dirty="0" smtClean="0"/>
              <a:t> </a:t>
            </a:r>
            <a:r>
              <a:rPr lang="tr-TR" sz="1600" dirty="0" err="1" smtClean="0"/>
              <a:t>Point</a:t>
            </a:r>
            <a:endParaRPr lang="tr-TR" sz="1600" dirty="0" smtClean="0"/>
          </a:p>
          <a:p>
            <a:pPr lvl="0" algn="just">
              <a:lnSpc>
                <a:spcPct val="170000"/>
              </a:lnSpc>
            </a:pPr>
            <a:r>
              <a:rPr lang="tr-TR" sz="1600" dirty="0" err="1" smtClean="0"/>
              <a:t>Power</a:t>
            </a:r>
            <a:r>
              <a:rPr lang="tr-TR" sz="1600" dirty="0" smtClean="0"/>
              <a:t> </a:t>
            </a:r>
            <a:r>
              <a:rPr lang="tr-TR" sz="1600" dirty="0" err="1" smtClean="0"/>
              <a:t>Point</a:t>
            </a:r>
            <a:endParaRPr lang="tr-TR" sz="1600" dirty="0" smtClean="0"/>
          </a:p>
          <a:p>
            <a:pPr lvl="0" algn="just">
              <a:lnSpc>
                <a:spcPct val="170000"/>
              </a:lnSpc>
            </a:pPr>
            <a:r>
              <a:rPr lang="tr-TR" sz="1600" dirty="0" smtClean="0"/>
              <a:t>Outlook</a:t>
            </a:r>
          </a:p>
          <a:p>
            <a:pPr lvl="0" algn="just">
              <a:lnSpc>
                <a:spcPct val="170000"/>
              </a:lnSpc>
            </a:pPr>
            <a:r>
              <a:rPr lang="tr-TR" sz="1600" dirty="0" err="1" smtClean="0"/>
              <a:t>One</a:t>
            </a:r>
            <a:r>
              <a:rPr lang="tr-TR" sz="1600" dirty="0" smtClean="0"/>
              <a:t> </a:t>
            </a:r>
            <a:r>
              <a:rPr lang="tr-TR" sz="1600" dirty="0" err="1" smtClean="0"/>
              <a:t>Note</a:t>
            </a:r>
            <a:endParaRPr lang="tr-TR" sz="1600" dirty="0" smtClean="0"/>
          </a:p>
          <a:p>
            <a:pPr lvl="0" algn="just">
              <a:lnSpc>
                <a:spcPct val="170000"/>
              </a:lnSpc>
            </a:pPr>
            <a:r>
              <a:rPr lang="tr-TR" sz="1600" dirty="0" smtClean="0"/>
              <a:t>Inter </a:t>
            </a:r>
            <a:r>
              <a:rPr lang="tr-TR" sz="1600" dirty="0" err="1" smtClean="0"/>
              <a:t>Connect</a:t>
            </a:r>
            <a:endParaRPr lang="tr-TR" sz="1600" dirty="0" smtClean="0"/>
          </a:p>
          <a:p>
            <a:pPr lvl="0" algn="just">
              <a:lnSpc>
                <a:spcPct val="170000"/>
              </a:lnSpc>
            </a:pPr>
            <a:r>
              <a:rPr lang="tr-TR" sz="1600" dirty="0" smtClean="0"/>
              <a:t>Infopath</a:t>
            </a:r>
          </a:p>
          <a:p>
            <a:pPr lvl="0" algn="just">
              <a:lnSpc>
                <a:spcPct val="170000"/>
              </a:lnSpc>
            </a:pPr>
            <a:r>
              <a:rPr lang="tr-TR" sz="1600" dirty="0" smtClean="0"/>
              <a:t>Groove</a:t>
            </a:r>
          </a:p>
          <a:p>
            <a:pPr lvl="0" algn="just">
              <a:lnSpc>
                <a:spcPct val="170000"/>
              </a:lnSpc>
            </a:pPr>
            <a:r>
              <a:rPr lang="tr-TR" sz="1600" dirty="0" err="1" smtClean="0"/>
              <a:t>Communicator</a:t>
            </a:r>
            <a:endParaRPr lang="tr-TR" sz="1600" dirty="0" smtClean="0"/>
          </a:p>
          <a:p>
            <a:pPr lvl="0" algn="just">
              <a:lnSpc>
                <a:spcPct val="170000"/>
              </a:lnSpc>
            </a:pPr>
            <a:r>
              <a:rPr lang="tr-TR" sz="1600" dirty="0" smtClean="0"/>
              <a:t>Excel</a:t>
            </a:r>
          </a:p>
          <a:p>
            <a:pPr lvl="0" algn="just">
              <a:lnSpc>
                <a:spcPct val="170000"/>
              </a:lnSpc>
            </a:pPr>
            <a:r>
              <a:rPr lang="tr-TR" sz="1600" dirty="0" err="1" smtClean="0"/>
              <a:t>Forms</a:t>
            </a:r>
            <a:r>
              <a:rPr lang="tr-TR" sz="1600" dirty="0" smtClean="0"/>
              <a:t> Server</a:t>
            </a:r>
          </a:p>
          <a:p>
            <a:pPr lvl="0" algn="just">
              <a:lnSpc>
                <a:spcPct val="170000"/>
              </a:lnSpc>
            </a:pPr>
            <a:r>
              <a:rPr lang="tr-TR" sz="1600" dirty="0" smtClean="0"/>
              <a:t>Access olarak sıralanabilir</a:t>
            </a:r>
            <a:r>
              <a:rPr lang="tr-TR" sz="1600" dirty="0" smtClean="0"/>
              <a:t>.</a:t>
            </a:r>
            <a:endParaRPr lang="tr-TR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Microsoft Office için gerekli minimum sistem gereksinimleri</a:t>
            </a:r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285851" y="2868939"/>
          <a:ext cx="7572428" cy="3787325"/>
        </p:xfrm>
        <a:graphic>
          <a:graphicData uri="http://schemas.openxmlformats.org/drawingml/2006/table">
            <a:tbl>
              <a:tblPr/>
              <a:tblGrid>
                <a:gridCol w="3786214"/>
                <a:gridCol w="3786214"/>
              </a:tblGrid>
              <a:tr h="208189">
                <a:tc>
                  <a:txBody>
                    <a:bodyPr/>
                    <a:lstStyle/>
                    <a:p>
                      <a:pPr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  <a:cs typeface="Times New Roman"/>
                        </a:rPr>
                        <a:t>Bileşen</a:t>
                      </a:r>
                      <a:endParaRPr lang="tr-T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101" marR="86101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  <a:cs typeface="Times New Roman"/>
                        </a:rPr>
                        <a:t>Office 2013 gereksinimi</a:t>
                      </a:r>
                      <a:endParaRPr lang="tr-T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101" marR="86101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189">
                <a:tc>
                  <a:txBody>
                    <a:bodyPr/>
                    <a:lstStyle/>
                    <a:p>
                      <a:pPr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  <a:cs typeface="Times New Roman"/>
                        </a:rPr>
                        <a:t>Bilgisayar ve İşlemci</a:t>
                      </a:r>
                      <a:endParaRPr lang="tr-T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101" marR="86101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  <a:cs typeface="Times New Roman"/>
                        </a:rPr>
                        <a:t>1 gigahertz (GHz) ya da daha hızlı x86- ya da  x64-bit işlemci</a:t>
                      </a:r>
                      <a:endParaRPr lang="tr-T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101" marR="86101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189">
                <a:tc>
                  <a:txBody>
                    <a:bodyPr/>
                    <a:lstStyle/>
                    <a:p>
                      <a:pPr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  <a:cs typeface="Times New Roman"/>
                        </a:rPr>
                        <a:t>Bellek (RAM)</a:t>
                      </a:r>
                      <a:endParaRPr lang="tr-T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101" marR="86101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  <a:cs typeface="Times New Roman"/>
                        </a:rPr>
                        <a:t>1 gigabyte (GB) RAM (32-bit); 2 gigabyte (GB) RAM (64-bit)</a:t>
                      </a:r>
                      <a:endParaRPr lang="tr-T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101" marR="86101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189">
                <a:tc>
                  <a:txBody>
                    <a:bodyPr/>
                    <a:lstStyle/>
                    <a:p>
                      <a:pPr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  <a:cs typeface="Times New Roman"/>
                        </a:rPr>
                        <a:t>Sabit disk</a:t>
                      </a:r>
                      <a:endParaRPr lang="tr-T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101" marR="86101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  <a:cs typeface="Times New Roman"/>
                        </a:rPr>
                        <a:t>3.0 gigabyte(GB)</a:t>
                      </a:r>
                      <a:endParaRPr lang="tr-T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101" marR="86101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960">
                <a:tc>
                  <a:txBody>
                    <a:bodyPr/>
                    <a:lstStyle/>
                    <a:p>
                      <a:pPr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  <a:cs typeface="Times New Roman"/>
                        </a:rPr>
                        <a:t>Ekran</a:t>
                      </a:r>
                      <a:endParaRPr lang="tr-T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101" marR="86101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  <a:cs typeface="Times New Roman"/>
                        </a:rPr>
                        <a:t>DirectX10 destekleyen  1024 x 576 ve üstü çözünürlükte çalışan monitor</a:t>
                      </a:r>
                      <a:endParaRPr lang="tr-T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101" marR="86101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189">
                <a:tc rowSpan="8">
                  <a:txBody>
                    <a:bodyPr/>
                    <a:lstStyle/>
                    <a:p>
                      <a:pPr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  <a:cs typeface="Times New Roman"/>
                        </a:rPr>
                        <a:t>İşletim Sistemi</a:t>
                      </a:r>
                      <a:endParaRPr lang="tr-T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101" marR="86101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  <a:cs typeface="Times New Roman"/>
                        </a:rPr>
                        <a:t>Windows Server 2008 R2 (64-bit)</a:t>
                      </a:r>
                      <a:endParaRPr lang="tr-T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101" marR="86101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18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  <a:cs typeface="Times New Roman"/>
                        </a:rPr>
                        <a:t>Windows 7 (32-bit ya da 64-bit)</a:t>
                      </a:r>
                      <a:endParaRPr lang="tr-T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101" marR="86101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18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  <a:cs typeface="Times New Roman"/>
                        </a:rPr>
                        <a:t>Windows Server 2012 (64-bit)</a:t>
                      </a:r>
                      <a:endParaRPr lang="tr-T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101" marR="86101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18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  <a:cs typeface="Times New Roman"/>
                        </a:rPr>
                        <a:t>Windows 8 (32-bit ya da 64-bit)</a:t>
                      </a:r>
                      <a:endParaRPr lang="tr-T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101" marR="86101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18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  <a:cs typeface="Times New Roman"/>
                        </a:rPr>
                        <a:t>Windows Server 2008 R2 (64-bit)</a:t>
                      </a:r>
                      <a:endParaRPr lang="tr-T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101" marR="86101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18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  <a:cs typeface="Times New Roman"/>
                        </a:rPr>
                        <a:t>Windows 7 (64-bit)</a:t>
                      </a:r>
                      <a:endParaRPr lang="tr-T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101" marR="86101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18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  <a:cs typeface="Times New Roman"/>
                        </a:rPr>
                        <a:t>Windows Server 2012 (64-bit)</a:t>
                      </a:r>
                      <a:endParaRPr lang="tr-T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101" marR="86101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18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  <a:cs typeface="Times New Roman"/>
                        </a:rPr>
                        <a:t>Windows 8 (64-bit)</a:t>
                      </a:r>
                      <a:endParaRPr lang="tr-T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101" marR="86101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2035">
                <a:tc>
                  <a:txBody>
                    <a:bodyPr/>
                    <a:lstStyle/>
                    <a:p>
                      <a:pPr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  <a:cs typeface="Times New Roman"/>
                        </a:rPr>
                        <a:t>Tarayıcı</a:t>
                      </a:r>
                      <a:endParaRPr lang="tr-T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101" marR="86101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  <a:cs typeface="Times New Roman"/>
                        </a:rPr>
                        <a:t>Internet Explorer 8, 9, 10; Mozilla Firefox 10.x ya da sonrası ; Apple Safari 5; ya da Google Chrome 17.x.</a:t>
                      </a:r>
                      <a:endParaRPr lang="tr-T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101" marR="86101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189">
                <a:tc>
                  <a:txBody>
                    <a:bodyPr/>
                    <a:lstStyle/>
                    <a:p>
                      <a:pPr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  <a:cs typeface="Times New Roman"/>
                        </a:rPr>
                        <a:t>.NET versiyonu</a:t>
                      </a:r>
                      <a:endParaRPr lang="tr-T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101" marR="86101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latin typeface="Times New Roman"/>
                          <a:ea typeface="Times New Roman"/>
                          <a:cs typeface="Times New Roman"/>
                        </a:rPr>
                        <a:t>3.5, 4.0, ya da 4.5</a:t>
                      </a:r>
                      <a:endParaRPr lang="tr-T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101" marR="86101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900">
                        <a:latin typeface="Calibri"/>
                        <a:cs typeface="Times New Roman"/>
                      </a:endParaRPr>
                    </a:p>
                  </a:txBody>
                  <a:tcPr marL="86101" marR="86101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900" dirty="0">
                        <a:latin typeface="Calibri"/>
                        <a:cs typeface="Times New Roman"/>
                      </a:endParaRPr>
                    </a:p>
                  </a:txBody>
                  <a:tcPr marL="86101" marR="86101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 smtClean="0"/>
              <a:t>Elimizde Office 2013 DVD si bulunduğunu varsayarak işlemlere geçiyoruz.</a:t>
            </a:r>
            <a:endParaRPr lang="tr-TR" sz="2800" dirty="0"/>
          </a:p>
        </p:txBody>
      </p:sp>
      <p:pic>
        <p:nvPicPr>
          <p:cNvPr id="4" name="3 Resi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2928934"/>
            <a:ext cx="4776234" cy="35535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/>
              <a:t>Office 2013 yazılımının lisans sözleşmesini okuyup koşulları kabul etmemiz gereken kutucuğu işaretleyerek işleme devam edebilirsiniz.</a:t>
            </a:r>
          </a:p>
          <a:p>
            <a:pPr algn="just">
              <a:lnSpc>
                <a:spcPct val="150000"/>
              </a:lnSpc>
            </a:pPr>
            <a:endParaRPr lang="tr-TR" sz="2400" b="1" dirty="0"/>
          </a:p>
        </p:txBody>
      </p:sp>
      <p:pic>
        <p:nvPicPr>
          <p:cNvPr id="4" name="3 Resim" descr="http://www.mshowto.org/images/articles/2012/07/072312_0832_Office2013P2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071810"/>
            <a:ext cx="4391892" cy="358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b="1" dirty="0" smtClean="0"/>
              <a:t>Şimdi Yükle: </a:t>
            </a:r>
            <a:r>
              <a:rPr lang="tr-TR" dirty="0" smtClean="0"/>
              <a:t>Office 2013 ürününün tamamını bilgisayarımıza varsayılan şekilde yüklemektedir</a:t>
            </a:r>
            <a:r>
              <a:rPr lang="tr-TR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tr-TR" b="1" dirty="0" smtClean="0"/>
              <a:t>Özelleştir: </a:t>
            </a:r>
            <a:r>
              <a:rPr lang="tr-TR" dirty="0" smtClean="0"/>
              <a:t>Bu kısımda ise kullanmak istemediğimiz programları kaldırabilir, farklı bir disk bölümüne kurmasını isteyebilir ve bilgisayarda olan kullanıcıların programı kullanabilmesi hakkındaki izinleri ayarlayabilirsiniz.</a:t>
            </a: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http://www.mshowto.org/images/articles/2012/07/072312_0832_Office2013P3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00174"/>
            <a:ext cx="3733334" cy="3019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Resim" descr="http://www.mshowto.org/images/articles/2012/07/072312_0832_Office2013P4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500438"/>
            <a:ext cx="4357686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Yüklemenin tamamlandığına dair şekil 6’da gösterilen ekranla karşılaşılır</a:t>
            </a:r>
            <a:endParaRPr lang="tr-TR" dirty="0"/>
          </a:p>
        </p:txBody>
      </p:sp>
      <p:pic>
        <p:nvPicPr>
          <p:cNvPr id="4" name="3 Resim" descr="http://www.mshowto.org/images/articles/2012/07/072312_0832_Office2013P7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3000372"/>
            <a:ext cx="5143504" cy="3857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</TotalTime>
  <Words>269</Words>
  <Application>Microsoft Office PowerPoint</Application>
  <PresentationFormat>Ekran Gösterisi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Gündönümü</vt:lpstr>
      <vt:lpstr>YAZILIM KURULUMU VE YÖNETİMİ DERSİ(11. HAFTA)</vt:lpstr>
      <vt:lpstr>MİCROSOFT OFFİCE PAKET PROGRAMI ve KURULUMU </vt:lpstr>
      <vt:lpstr>Slayt 3</vt:lpstr>
      <vt:lpstr>Slayt 4</vt:lpstr>
      <vt:lpstr>Slayt 5</vt:lpstr>
      <vt:lpstr>Slayt 6</vt:lpstr>
      <vt:lpstr>Slayt 7</vt:lpstr>
      <vt:lpstr>Slayt 8</vt:lpstr>
      <vt:lpstr>Slayt 9</vt:lpstr>
      <vt:lpstr>TEŞEKKÜRLER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YAZILIM KURULUMU VE YÖNETİMİ DERSİ(11. HAFTA)</dc:title>
  <dc:creator>Melih</dc:creator>
  <cp:lastModifiedBy>Melih</cp:lastModifiedBy>
  <cp:revision>2</cp:revision>
  <dcterms:created xsi:type="dcterms:W3CDTF">2016-10-11T11:50:00Z</dcterms:created>
  <dcterms:modified xsi:type="dcterms:W3CDTF">2016-10-11T12:08:56Z</dcterms:modified>
</cp:coreProperties>
</file>