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custDataLst>
    <p:tags r:id="rId28"/>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a:t>Hafta-5  Diyalog </a:t>
            </a:r>
            <a:r>
              <a:rPr lang="tr-TR" dirty="0" smtClean="0"/>
              <a:t>Pencereleri</a:t>
            </a:r>
          </a:p>
          <a:p>
            <a:r>
              <a:rPr lang="tr-TR" dirty="0" err="1" smtClean="0"/>
              <a:t>Öğr</a:t>
            </a:r>
            <a:r>
              <a:rPr lang="tr-TR" dirty="0"/>
              <a:t>. Gör. </a:t>
            </a:r>
            <a:r>
              <a:rPr lang="tr-TR"/>
              <a:t>Faruk AYATA</a:t>
            </a:r>
            <a:endParaRPr lang="tr-TR" dirty="0"/>
          </a:p>
        </p:txBody>
      </p:sp>
    </p:spTree>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FolderBrowserDialog</a:t>
            </a:r>
            <a:r>
              <a:rPr lang="en-US" dirty="0"/>
              <a:t> </a:t>
            </a:r>
            <a:r>
              <a:rPr lang="en-US" dirty="0" err="1"/>
              <a:t>Kontrolü</a:t>
            </a:r>
            <a:endParaRPr lang="en-US" dirty="0"/>
          </a:p>
        </p:txBody>
      </p:sp>
      <p:sp>
        <p:nvSpPr>
          <p:cNvPr id="4" name="İçerik Yer Tutucusu 3"/>
          <p:cNvSpPr>
            <a:spLocks noGrp="1"/>
          </p:cNvSpPr>
          <p:nvPr>
            <p:ph idx="1"/>
          </p:nvPr>
        </p:nvSpPr>
        <p:spPr/>
        <p:txBody>
          <a:bodyPr/>
          <a:lstStyle/>
          <a:p>
            <a:r>
              <a:rPr lang="tr-TR" dirty="0"/>
              <a:t>Dizin seçme penceresi standart nesnelerle yapılabildiği gibi kod ile de yapılabilir. Aşağıdaki kod örneğinde ilk satırda nesne tanımlaması yapılmış, ikinci satırda açılacak ana dizin belirtilmiş, üçüncü satırda “Yeni Klasör Oluşturma” butonu aktif edilmiş ve bu sayede klasör seçerken aynı zamanda yeni bir klasör oluşturulabilmektedir. Diğer satırlarda ise seçilen klasör yolu </a:t>
            </a:r>
            <a:r>
              <a:rPr lang="tr-TR" dirty="0" err="1"/>
              <a:t>textBox</a:t>
            </a:r>
            <a:r>
              <a:rPr lang="tr-TR" dirty="0"/>
              <a:t> içine yazdırılmıştır. Son ekran görüntüsü ise ikinci şekilde verilmiştir. </a:t>
            </a:r>
            <a:endParaRPr lang="en-US" dirty="0"/>
          </a:p>
          <a:p>
            <a:endParaRPr lang="en-US" dirty="0"/>
          </a:p>
        </p:txBody>
      </p:sp>
    </p:spTree>
    <p:extLst>
      <p:ext uri="{BB962C8B-B14F-4D97-AF65-F5344CB8AC3E}">
        <p14:creationId xmlns:p14="http://schemas.microsoft.com/office/powerpoint/2010/main" val="259530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FolderBrowserDialog</a:t>
            </a:r>
            <a:r>
              <a:rPr lang="en-US" dirty="0"/>
              <a:t> </a:t>
            </a:r>
            <a:r>
              <a:rPr lang="en-US" dirty="0" err="1"/>
              <a:t>Kontrolü</a:t>
            </a:r>
            <a:endParaRPr lang="en-US" dirty="0"/>
          </a:p>
        </p:txBody>
      </p:sp>
      <p:pic>
        <p:nvPicPr>
          <p:cNvPr id="5" name="İçerik Yer Tutucusu 4"/>
          <p:cNvPicPr>
            <a:picLocks noGrp="1"/>
          </p:cNvPicPr>
          <p:nvPr>
            <p:ph idx="1"/>
          </p:nvPr>
        </p:nvPicPr>
        <p:blipFill>
          <a:blip r:embed="rId2"/>
          <a:stretch>
            <a:fillRect/>
          </a:stretch>
        </p:blipFill>
        <p:spPr>
          <a:xfrm>
            <a:off x="2592924" y="1572126"/>
            <a:ext cx="7128591" cy="4203032"/>
          </a:xfrm>
          <a:prstGeom prst="rect">
            <a:avLst/>
          </a:prstGeom>
        </p:spPr>
      </p:pic>
      <p:pic>
        <p:nvPicPr>
          <p:cNvPr id="6" name="Resim 5"/>
          <p:cNvPicPr/>
          <p:nvPr/>
        </p:nvPicPr>
        <p:blipFill>
          <a:blip r:embed="rId3"/>
          <a:stretch>
            <a:fillRect/>
          </a:stretch>
        </p:blipFill>
        <p:spPr>
          <a:xfrm>
            <a:off x="4208045" y="5932599"/>
            <a:ext cx="3390900" cy="790575"/>
          </a:xfrm>
          <a:prstGeom prst="rect">
            <a:avLst/>
          </a:prstGeom>
        </p:spPr>
      </p:pic>
    </p:spTree>
    <p:extLst>
      <p:ext uri="{BB962C8B-B14F-4D97-AF65-F5344CB8AC3E}">
        <p14:creationId xmlns:p14="http://schemas.microsoft.com/office/powerpoint/2010/main" val="102540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FontDialog</a:t>
            </a:r>
            <a:r>
              <a:rPr lang="en-US" dirty="0"/>
              <a:t> </a:t>
            </a:r>
            <a:r>
              <a:rPr lang="en-US" dirty="0" err="1"/>
              <a:t>Kontrolü</a:t>
            </a:r>
            <a:endParaRPr lang="en-US" dirty="0"/>
          </a:p>
        </p:txBody>
      </p:sp>
      <p:sp>
        <p:nvSpPr>
          <p:cNvPr id="3" name="İçerik Yer Tutucusu 2"/>
          <p:cNvSpPr>
            <a:spLocks noGrp="1"/>
          </p:cNvSpPr>
          <p:nvPr>
            <p:ph idx="1"/>
          </p:nvPr>
        </p:nvSpPr>
        <p:spPr/>
        <p:txBody>
          <a:bodyPr/>
          <a:lstStyle/>
          <a:p>
            <a:r>
              <a:rPr lang="tr-TR" dirty="0"/>
              <a:t>Form üzerinde herhangi bir yazının font değerlerini değiştirmek için kullanılmaktadır. </a:t>
            </a:r>
            <a:r>
              <a:rPr lang="tr-TR" dirty="0" err="1"/>
              <a:t>Toolbox</a:t>
            </a:r>
            <a:r>
              <a:rPr lang="tr-TR" dirty="0"/>
              <a:t>' ta </a:t>
            </a:r>
            <a:r>
              <a:rPr lang="tr-TR" dirty="0" err="1"/>
              <a:t>FontDialog</a:t>
            </a:r>
            <a:r>
              <a:rPr lang="tr-TR" dirty="0"/>
              <a:t> kontrolü bulunmaktadır. Form alanına sürükleyerek oluşturabileceğimiz gibi kod alanında da oluşturabilmekteyiz.</a:t>
            </a:r>
            <a:endParaRPr lang="en-US" dirty="0"/>
          </a:p>
          <a:p>
            <a:endParaRPr lang="en-US" dirty="0"/>
          </a:p>
        </p:txBody>
      </p:sp>
    </p:spTree>
    <p:extLst>
      <p:ext uri="{BB962C8B-B14F-4D97-AF65-F5344CB8AC3E}">
        <p14:creationId xmlns:p14="http://schemas.microsoft.com/office/powerpoint/2010/main" val="190192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FontDialog</a:t>
            </a:r>
            <a:r>
              <a:rPr lang="en-US" dirty="0"/>
              <a:t> </a:t>
            </a:r>
            <a:r>
              <a:rPr lang="en-US" dirty="0" err="1"/>
              <a:t>Kontrolü</a:t>
            </a:r>
            <a:endParaRPr lang="en-US" dirty="0"/>
          </a:p>
        </p:txBody>
      </p:sp>
      <p:pic>
        <p:nvPicPr>
          <p:cNvPr id="4" name="İçerik Yer Tutucusu 3"/>
          <p:cNvPicPr>
            <a:picLocks noGrp="1"/>
          </p:cNvPicPr>
          <p:nvPr>
            <p:ph idx="1"/>
          </p:nvPr>
        </p:nvPicPr>
        <p:blipFill>
          <a:blip r:embed="rId2"/>
          <a:stretch>
            <a:fillRect/>
          </a:stretch>
        </p:blipFill>
        <p:spPr>
          <a:xfrm>
            <a:off x="2048597" y="1556084"/>
            <a:ext cx="8731698" cy="4604084"/>
          </a:xfrm>
          <a:prstGeom prst="rect">
            <a:avLst/>
          </a:prstGeom>
        </p:spPr>
      </p:pic>
    </p:spTree>
    <p:extLst>
      <p:ext uri="{BB962C8B-B14F-4D97-AF65-F5344CB8AC3E}">
        <p14:creationId xmlns:p14="http://schemas.microsoft.com/office/powerpoint/2010/main" val="395653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FontDialog</a:t>
            </a:r>
            <a:r>
              <a:rPr lang="en-US" dirty="0"/>
              <a:t> </a:t>
            </a:r>
            <a:r>
              <a:rPr lang="en-US" dirty="0" err="1"/>
              <a:t>Kontrolü</a:t>
            </a:r>
            <a:endParaRPr lang="en-US" dirty="0"/>
          </a:p>
        </p:txBody>
      </p:sp>
      <p:sp>
        <p:nvSpPr>
          <p:cNvPr id="3" name="İçerik Yer Tutucusu 2"/>
          <p:cNvSpPr>
            <a:spLocks noGrp="1"/>
          </p:cNvSpPr>
          <p:nvPr>
            <p:ph idx="1"/>
          </p:nvPr>
        </p:nvSpPr>
        <p:spPr>
          <a:xfrm>
            <a:off x="1010653" y="1363579"/>
            <a:ext cx="10493959" cy="4547643"/>
          </a:xfrm>
        </p:spPr>
        <p:txBody>
          <a:bodyPr/>
          <a:lstStyle/>
          <a:p>
            <a:r>
              <a:rPr lang="tr-TR" dirty="0" err="1"/>
              <a:t>Fontdialog</a:t>
            </a:r>
            <a:r>
              <a:rPr lang="tr-TR" dirty="0"/>
              <a:t> penceresinde varsayılan olarak renk seçimi gelmemektedir. Kod ile renk seçimini aktif hale getirebiliriz. </a:t>
            </a:r>
            <a:endParaRPr lang="en-US" dirty="0"/>
          </a:p>
          <a:p>
            <a:endParaRPr lang="en-US" dirty="0"/>
          </a:p>
        </p:txBody>
      </p:sp>
      <p:pic>
        <p:nvPicPr>
          <p:cNvPr id="5" name="Resim 4"/>
          <p:cNvPicPr/>
          <p:nvPr/>
        </p:nvPicPr>
        <p:blipFill>
          <a:blip r:embed="rId2"/>
          <a:stretch>
            <a:fillRect/>
          </a:stretch>
        </p:blipFill>
        <p:spPr>
          <a:xfrm>
            <a:off x="2830628" y="2197219"/>
            <a:ext cx="7757161" cy="4315876"/>
          </a:xfrm>
          <a:prstGeom prst="rect">
            <a:avLst/>
          </a:prstGeom>
        </p:spPr>
      </p:pic>
    </p:spTree>
    <p:extLst>
      <p:ext uri="{BB962C8B-B14F-4D97-AF65-F5344CB8AC3E}">
        <p14:creationId xmlns:p14="http://schemas.microsoft.com/office/powerpoint/2010/main" val="4100022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FontDialog</a:t>
            </a:r>
            <a:r>
              <a:rPr lang="en-US" dirty="0"/>
              <a:t> </a:t>
            </a:r>
            <a:r>
              <a:rPr lang="en-US" dirty="0" err="1"/>
              <a:t>Kontrolü</a:t>
            </a:r>
            <a:endParaRPr lang="en-US" dirty="0"/>
          </a:p>
        </p:txBody>
      </p:sp>
      <p:sp>
        <p:nvSpPr>
          <p:cNvPr id="3" name="İçerik Yer Tutucusu 2"/>
          <p:cNvSpPr>
            <a:spLocks noGrp="1"/>
          </p:cNvSpPr>
          <p:nvPr>
            <p:ph idx="1"/>
          </p:nvPr>
        </p:nvSpPr>
        <p:spPr>
          <a:xfrm>
            <a:off x="1010653" y="1363579"/>
            <a:ext cx="10493959" cy="4547643"/>
          </a:xfrm>
        </p:spPr>
        <p:txBody>
          <a:bodyPr/>
          <a:lstStyle/>
          <a:p>
            <a:r>
              <a:rPr lang="tr-TR" dirty="0"/>
              <a:t>Font seçme penceresindeki değerlere kod ile ulaşmak veya sınırlamak mümkündür. </a:t>
            </a:r>
            <a:endParaRPr lang="en-US" dirty="0"/>
          </a:p>
          <a:p>
            <a:endParaRPr lang="en-US" dirty="0"/>
          </a:p>
        </p:txBody>
      </p:sp>
      <p:pic>
        <p:nvPicPr>
          <p:cNvPr id="6" name="Resim 5"/>
          <p:cNvPicPr/>
          <p:nvPr/>
        </p:nvPicPr>
        <p:blipFill>
          <a:blip r:embed="rId2"/>
          <a:stretch>
            <a:fillRect/>
          </a:stretch>
        </p:blipFill>
        <p:spPr>
          <a:xfrm>
            <a:off x="1700463" y="1904999"/>
            <a:ext cx="8887325" cy="4287253"/>
          </a:xfrm>
          <a:prstGeom prst="rect">
            <a:avLst/>
          </a:prstGeom>
        </p:spPr>
      </p:pic>
    </p:spTree>
    <p:extLst>
      <p:ext uri="{BB962C8B-B14F-4D97-AF65-F5344CB8AC3E}">
        <p14:creationId xmlns:p14="http://schemas.microsoft.com/office/powerpoint/2010/main" val="2140193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OpenFileDialog</a:t>
            </a:r>
            <a:r>
              <a:rPr lang="en-US" dirty="0"/>
              <a:t> </a:t>
            </a:r>
            <a:r>
              <a:rPr lang="en-US" dirty="0" err="1"/>
              <a:t>Kontrolü</a:t>
            </a:r>
            <a:endParaRPr lang="en-US" dirty="0"/>
          </a:p>
        </p:txBody>
      </p:sp>
      <p:sp>
        <p:nvSpPr>
          <p:cNvPr id="3" name="İçerik Yer Tutucusu 2"/>
          <p:cNvSpPr>
            <a:spLocks noGrp="1"/>
          </p:cNvSpPr>
          <p:nvPr>
            <p:ph idx="1"/>
          </p:nvPr>
        </p:nvSpPr>
        <p:spPr>
          <a:xfrm>
            <a:off x="1796716" y="1905000"/>
            <a:ext cx="9707896" cy="4006222"/>
          </a:xfrm>
        </p:spPr>
        <p:txBody>
          <a:bodyPr/>
          <a:lstStyle/>
          <a:p>
            <a:r>
              <a:rPr lang="tr-TR" dirty="0" err="1"/>
              <a:t>OpenFileDialog</a:t>
            </a:r>
            <a:r>
              <a:rPr lang="tr-TR" dirty="0"/>
              <a:t> kontrolü, bir </a:t>
            </a:r>
            <a:r>
              <a:rPr lang="tr-TR" dirty="0" err="1"/>
              <a:t>dialog</a:t>
            </a:r>
            <a:r>
              <a:rPr lang="tr-TR" dirty="0"/>
              <a:t> ekranı ile dosya seçmemize yaramaktadır. Örnek olarak Visual Studio içerisinde Project menüsü altında bulunan </a:t>
            </a:r>
            <a:r>
              <a:rPr lang="tr-TR" dirty="0" err="1"/>
              <a:t>Add</a:t>
            </a:r>
            <a:r>
              <a:rPr lang="tr-TR" dirty="0"/>
              <a:t> </a:t>
            </a:r>
            <a:r>
              <a:rPr lang="tr-TR" dirty="0" err="1"/>
              <a:t>Existing</a:t>
            </a:r>
            <a:r>
              <a:rPr lang="tr-TR" dirty="0"/>
              <a:t> </a:t>
            </a:r>
            <a:r>
              <a:rPr lang="tr-TR" dirty="0" err="1"/>
              <a:t>Item</a:t>
            </a:r>
            <a:r>
              <a:rPr lang="tr-TR" dirty="0"/>
              <a:t> menüsünü gösterebiliriz. Bu ekran ile bir </a:t>
            </a:r>
            <a:r>
              <a:rPr lang="tr-TR" dirty="0" err="1"/>
              <a:t>OpenFileDialog</a:t>
            </a:r>
            <a:r>
              <a:rPr lang="tr-TR" dirty="0"/>
              <a:t> ekranı açılır ve dosya seçim işlemi gerçekleştirilir.</a:t>
            </a:r>
            <a:endParaRPr lang="en-US" dirty="0"/>
          </a:p>
          <a:p>
            <a:endParaRPr lang="en-US" dirty="0"/>
          </a:p>
        </p:txBody>
      </p:sp>
    </p:spTree>
    <p:extLst>
      <p:ext uri="{BB962C8B-B14F-4D97-AF65-F5344CB8AC3E}">
        <p14:creationId xmlns:p14="http://schemas.microsoft.com/office/powerpoint/2010/main" val="2845822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OpenFileDialog</a:t>
            </a:r>
            <a:r>
              <a:rPr lang="en-US" dirty="0"/>
              <a:t> </a:t>
            </a:r>
            <a:r>
              <a:rPr lang="en-US" dirty="0" err="1"/>
              <a:t>Kontrolü</a:t>
            </a:r>
            <a:endParaRPr lang="en-US" dirty="0"/>
          </a:p>
        </p:txBody>
      </p:sp>
      <p:pic>
        <p:nvPicPr>
          <p:cNvPr id="4" name="İçerik Yer Tutucusu 3"/>
          <p:cNvPicPr>
            <a:picLocks noGrp="1"/>
          </p:cNvPicPr>
          <p:nvPr>
            <p:ph idx="1"/>
          </p:nvPr>
        </p:nvPicPr>
        <p:blipFill>
          <a:blip r:embed="rId2"/>
          <a:stretch>
            <a:fillRect/>
          </a:stretch>
        </p:blipFill>
        <p:spPr>
          <a:xfrm>
            <a:off x="2859631" y="2384174"/>
            <a:ext cx="8081085" cy="2107615"/>
          </a:xfrm>
          <a:prstGeom prst="rect">
            <a:avLst/>
          </a:prstGeom>
        </p:spPr>
      </p:pic>
    </p:spTree>
    <p:extLst>
      <p:ext uri="{BB962C8B-B14F-4D97-AF65-F5344CB8AC3E}">
        <p14:creationId xmlns:p14="http://schemas.microsoft.com/office/powerpoint/2010/main" val="47276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OpenFileDialog</a:t>
            </a:r>
            <a:r>
              <a:rPr lang="en-US" dirty="0"/>
              <a:t> </a:t>
            </a:r>
            <a:r>
              <a:rPr lang="en-US" dirty="0" err="1"/>
              <a:t>Kontrolü</a:t>
            </a:r>
            <a:endParaRPr lang="en-US" dirty="0"/>
          </a:p>
        </p:txBody>
      </p:sp>
      <p:pic>
        <p:nvPicPr>
          <p:cNvPr id="6" name="İçerik Yer Tutucusu 5"/>
          <p:cNvPicPr>
            <a:picLocks noGrp="1"/>
          </p:cNvPicPr>
          <p:nvPr>
            <p:ph idx="1"/>
          </p:nvPr>
        </p:nvPicPr>
        <p:blipFill>
          <a:blip r:embed="rId2"/>
          <a:stretch>
            <a:fillRect/>
          </a:stretch>
        </p:blipFill>
        <p:spPr>
          <a:xfrm>
            <a:off x="2196682" y="1905000"/>
            <a:ext cx="7861718" cy="3693695"/>
          </a:xfrm>
          <a:prstGeom prst="rect">
            <a:avLst/>
          </a:prstGeom>
        </p:spPr>
      </p:pic>
    </p:spTree>
    <p:extLst>
      <p:ext uri="{BB962C8B-B14F-4D97-AF65-F5344CB8AC3E}">
        <p14:creationId xmlns:p14="http://schemas.microsoft.com/office/powerpoint/2010/main" val="180184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OpenFileDialog</a:t>
            </a:r>
            <a:r>
              <a:rPr lang="en-US" dirty="0"/>
              <a:t> </a:t>
            </a:r>
            <a:r>
              <a:rPr lang="en-US" dirty="0" err="1"/>
              <a:t>Kontrolü</a:t>
            </a:r>
            <a:endParaRPr lang="en-US" dirty="0"/>
          </a:p>
        </p:txBody>
      </p:sp>
      <p:sp>
        <p:nvSpPr>
          <p:cNvPr id="3" name="İçerik Yer Tutucusu 2"/>
          <p:cNvSpPr>
            <a:spLocks noGrp="1"/>
          </p:cNvSpPr>
          <p:nvPr>
            <p:ph idx="1"/>
          </p:nvPr>
        </p:nvSpPr>
        <p:spPr/>
        <p:txBody>
          <a:bodyPr/>
          <a:lstStyle/>
          <a:p>
            <a:r>
              <a:rPr lang="tr-TR" dirty="0"/>
              <a:t>Filtreye gönderilen bütün değerleri iptal etmek için “</a:t>
            </a:r>
            <a:r>
              <a:rPr lang="tr-TR" dirty="0" err="1"/>
              <a:t>dosyasec.Reset</a:t>
            </a:r>
            <a:r>
              <a:rPr lang="tr-TR" dirty="0"/>
              <a:t>()” komutu kullanılır.</a:t>
            </a:r>
            <a:endParaRPr lang="en-US" dirty="0"/>
          </a:p>
          <a:p>
            <a:endParaRPr lang="en-US" dirty="0"/>
          </a:p>
        </p:txBody>
      </p:sp>
    </p:spTree>
    <p:extLst>
      <p:ext uri="{BB962C8B-B14F-4D97-AF65-F5344CB8AC3E}">
        <p14:creationId xmlns:p14="http://schemas.microsoft.com/office/powerpoint/2010/main" val="375254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err="1" smtClean="0"/>
              <a:t>ColorDialog</a:t>
            </a:r>
            <a:r>
              <a:rPr lang="tr-TR" dirty="0" smtClean="0"/>
              <a:t> </a:t>
            </a:r>
            <a:r>
              <a:rPr lang="tr-TR" dirty="0"/>
              <a:t>Kontrolü</a:t>
            </a:r>
          </a:p>
          <a:p>
            <a:pPr>
              <a:buFont typeface="Wingdings" panose="05000000000000000000" pitchFamily="2" charset="2"/>
              <a:buChar char="Ø"/>
            </a:pPr>
            <a:r>
              <a:rPr lang="tr-TR" dirty="0" err="1" smtClean="0"/>
              <a:t>FolderBrowserDialog</a:t>
            </a:r>
            <a:r>
              <a:rPr lang="tr-TR" dirty="0" smtClean="0"/>
              <a:t> </a:t>
            </a:r>
            <a:r>
              <a:rPr lang="tr-TR" dirty="0"/>
              <a:t>Kontrolü</a:t>
            </a:r>
          </a:p>
          <a:p>
            <a:pPr>
              <a:buFont typeface="Wingdings" panose="05000000000000000000" pitchFamily="2" charset="2"/>
              <a:buChar char="Ø"/>
            </a:pPr>
            <a:r>
              <a:rPr lang="tr-TR" dirty="0" err="1" smtClean="0"/>
              <a:t>FontDialog</a:t>
            </a:r>
            <a:r>
              <a:rPr lang="tr-TR" dirty="0" smtClean="0"/>
              <a:t> </a:t>
            </a:r>
            <a:r>
              <a:rPr lang="tr-TR" dirty="0"/>
              <a:t>Kontrolü</a:t>
            </a:r>
          </a:p>
          <a:p>
            <a:pPr>
              <a:buFont typeface="Wingdings" panose="05000000000000000000" pitchFamily="2" charset="2"/>
              <a:buChar char="Ø"/>
            </a:pPr>
            <a:r>
              <a:rPr lang="tr-TR" dirty="0" err="1" smtClean="0"/>
              <a:t>OpenFileDialog</a:t>
            </a:r>
            <a:r>
              <a:rPr lang="tr-TR" dirty="0" smtClean="0"/>
              <a:t> </a:t>
            </a:r>
            <a:r>
              <a:rPr lang="tr-TR" dirty="0"/>
              <a:t>Kontrolü</a:t>
            </a:r>
          </a:p>
          <a:p>
            <a:pPr>
              <a:buFont typeface="Wingdings" panose="05000000000000000000" pitchFamily="2" charset="2"/>
              <a:buChar char="Ø"/>
            </a:pPr>
            <a:r>
              <a:rPr lang="tr-TR" dirty="0" err="1" smtClean="0"/>
              <a:t>SaveFileDialog</a:t>
            </a:r>
            <a:r>
              <a:rPr lang="tr-TR" dirty="0" smtClean="0"/>
              <a:t> </a:t>
            </a:r>
            <a:r>
              <a:rPr lang="tr-TR" dirty="0"/>
              <a:t>Kontrolü</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sp>
        <p:nvSpPr>
          <p:cNvPr id="3" name="İçerik Yer Tutucusu 2"/>
          <p:cNvSpPr>
            <a:spLocks noGrp="1"/>
          </p:cNvSpPr>
          <p:nvPr>
            <p:ph idx="1"/>
          </p:nvPr>
        </p:nvSpPr>
        <p:spPr/>
        <p:txBody>
          <a:bodyPr/>
          <a:lstStyle/>
          <a:p>
            <a:r>
              <a:rPr lang="tr-TR" dirty="0" err="1"/>
              <a:t>SaveFileDialog</a:t>
            </a:r>
            <a:r>
              <a:rPr lang="tr-TR" dirty="0"/>
              <a:t> kontrolü, bir diyalog ekranı ile dosya kaydetmek için kullanılmaktadır. Kayıt işlemi için ayrıca kod yazılmaktadır. </a:t>
            </a:r>
            <a:r>
              <a:rPr lang="tr-TR" dirty="0" err="1"/>
              <a:t>SaveFileDialog</a:t>
            </a:r>
            <a:r>
              <a:rPr lang="tr-TR" dirty="0"/>
              <a:t> bize sadece kayıt ekranı için dizinleri listeleyebilme konusunda yardımcı olacaktır.</a:t>
            </a:r>
            <a:endParaRPr lang="en-US" dirty="0"/>
          </a:p>
          <a:p>
            <a:r>
              <a:rPr lang="tr-TR" dirty="0" err="1"/>
              <a:t>OpenFileDialog</a:t>
            </a:r>
            <a:r>
              <a:rPr lang="tr-TR" dirty="0"/>
              <a:t> konusunda, </a:t>
            </a:r>
            <a:r>
              <a:rPr lang="tr-TR" dirty="0" err="1"/>
              <a:t>SaveFileDialog</a:t>
            </a:r>
            <a:r>
              <a:rPr lang="tr-TR" dirty="0"/>
              <a:t> kontrolü ile ortak olan bazı özelliklere değinilmişti. </a:t>
            </a:r>
            <a:r>
              <a:rPr lang="tr-TR" dirty="0" err="1"/>
              <a:t>Filter</a:t>
            </a:r>
            <a:r>
              <a:rPr lang="tr-TR" dirty="0"/>
              <a:t>, </a:t>
            </a:r>
            <a:r>
              <a:rPr lang="tr-TR" dirty="0" err="1"/>
              <a:t>FilterIndex</a:t>
            </a:r>
            <a:r>
              <a:rPr lang="tr-TR" dirty="0"/>
              <a:t>, </a:t>
            </a:r>
            <a:r>
              <a:rPr lang="tr-TR" dirty="0" err="1"/>
              <a:t>InitialDirectory</a:t>
            </a:r>
            <a:r>
              <a:rPr lang="tr-TR" dirty="0"/>
              <a:t>, </a:t>
            </a:r>
            <a:r>
              <a:rPr lang="tr-TR" dirty="0" err="1"/>
              <a:t>RestoreDirectory</a:t>
            </a:r>
            <a:r>
              <a:rPr lang="tr-TR" dirty="0"/>
              <a:t>, </a:t>
            </a:r>
            <a:r>
              <a:rPr lang="tr-TR" dirty="0" err="1"/>
              <a:t>CheckFileExists</a:t>
            </a:r>
            <a:r>
              <a:rPr lang="tr-TR" dirty="0"/>
              <a:t>, </a:t>
            </a:r>
            <a:r>
              <a:rPr lang="tr-TR" dirty="0" err="1"/>
              <a:t>Title</a:t>
            </a:r>
            <a:r>
              <a:rPr lang="tr-TR" dirty="0"/>
              <a:t>, </a:t>
            </a:r>
            <a:r>
              <a:rPr lang="tr-TR" dirty="0" err="1"/>
              <a:t>Multiselect</a:t>
            </a:r>
            <a:r>
              <a:rPr lang="tr-TR" dirty="0"/>
              <a:t> gibi özellikleri bu kontrolde de kullanabiliriz. Kod ile en basit tanımlaması aşağıdaki gibidir. </a:t>
            </a:r>
            <a:endParaRPr lang="en-US" dirty="0"/>
          </a:p>
          <a:p>
            <a:endParaRPr lang="en-US" dirty="0"/>
          </a:p>
        </p:txBody>
      </p:sp>
    </p:spTree>
    <p:extLst>
      <p:ext uri="{BB962C8B-B14F-4D97-AF65-F5344CB8AC3E}">
        <p14:creationId xmlns:p14="http://schemas.microsoft.com/office/powerpoint/2010/main" val="257825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4" name="İçerik Yer Tutucusu 3"/>
          <p:cNvPicPr>
            <a:picLocks noGrp="1"/>
          </p:cNvPicPr>
          <p:nvPr>
            <p:ph idx="1"/>
          </p:nvPr>
        </p:nvPicPr>
        <p:blipFill>
          <a:blip r:embed="rId2"/>
          <a:stretch>
            <a:fillRect/>
          </a:stretch>
        </p:blipFill>
        <p:spPr>
          <a:xfrm>
            <a:off x="2592924" y="1684420"/>
            <a:ext cx="7770275" cy="4652211"/>
          </a:xfrm>
          <a:prstGeom prst="rect">
            <a:avLst/>
          </a:prstGeom>
        </p:spPr>
      </p:pic>
    </p:spTree>
    <p:extLst>
      <p:ext uri="{BB962C8B-B14F-4D97-AF65-F5344CB8AC3E}">
        <p14:creationId xmlns:p14="http://schemas.microsoft.com/office/powerpoint/2010/main" val="747436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5" name="İçerik Yer Tutucusu 4"/>
          <p:cNvPicPr>
            <a:picLocks noGrp="1"/>
          </p:cNvPicPr>
          <p:nvPr>
            <p:ph idx="1"/>
          </p:nvPr>
        </p:nvPicPr>
        <p:blipFill>
          <a:blip r:embed="rId2"/>
          <a:stretch>
            <a:fillRect/>
          </a:stretch>
        </p:blipFill>
        <p:spPr>
          <a:xfrm>
            <a:off x="2003675" y="1712494"/>
            <a:ext cx="8102851" cy="1896979"/>
          </a:xfrm>
          <a:prstGeom prst="rect">
            <a:avLst/>
          </a:prstGeom>
        </p:spPr>
      </p:pic>
      <p:pic>
        <p:nvPicPr>
          <p:cNvPr id="6" name="Resim 5"/>
          <p:cNvPicPr/>
          <p:nvPr/>
        </p:nvPicPr>
        <p:blipFill>
          <a:blip r:embed="rId3"/>
          <a:stretch>
            <a:fillRect/>
          </a:stretch>
        </p:blipFill>
        <p:spPr>
          <a:xfrm>
            <a:off x="2592925" y="4021582"/>
            <a:ext cx="6615243" cy="1705450"/>
          </a:xfrm>
          <a:prstGeom prst="rect">
            <a:avLst/>
          </a:prstGeom>
        </p:spPr>
      </p:pic>
    </p:spTree>
    <p:extLst>
      <p:ext uri="{BB962C8B-B14F-4D97-AF65-F5344CB8AC3E}">
        <p14:creationId xmlns:p14="http://schemas.microsoft.com/office/powerpoint/2010/main" val="56052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7" name="İçerik Yer Tutucusu 6"/>
          <p:cNvPicPr>
            <a:picLocks noGrp="1"/>
          </p:cNvPicPr>
          <p:nvPr>
            <p:ph idx="1"/>
          </p:nvPr>
        </p:nvPicPr>
        <p:blipFill>
          <a:blip r:embed="rId2"/>
          <a:stretch>
            <a:fillRect/>
          </a:stretch>
        </p:blipFill>
        <p:spPr>
          <a:xfrm>
            <a:off x="2592925" y="1737728"/>
            <a:ext cx="7128591" cy="2272798"/>
          </a:xfrm>
          <a:prstGeom prst="rect">
            <a:avLst/>
          </a:prstGeom>
        </p:spPr>
      </p:pic>
      <p:pic>
        <p:nvPicPr>
          <p:cNvPr id="8" name="Resim 7"/>
          <p:cNvPicPr/>
          <p:nvPr/>
        </p:nvPicPr>
        <p:blipFill>
          <a:blip r:embed="rId3"/>
          <a:stretch>
            <a:fillRect/>
          </a:stretch>
        </p:blipFill>
        <p:spPr>
          <a:xfrm>
            <a:off x="2592925" y="4560971"/>
            <a:ext cx="6246275" cy="1968165"/>
          </a:xfrm>
          <a:prstGeom prst="rect">
            <a:avLst/>
          </a:prstGeom>
        </p:spPr>
      </p:pic>
    </p:spTree>
    <p:extLst>
      <p:ext uri="{BB962C8B-B14F-4D97-AF65-F5344CB8AC3E}">
        <p14:creationId xmlns:p14="http://schemas.microsoft.com/office/powerpoint/2010/main" val="41334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6" name="İçerik Yer Tutucusu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1745650"/>
            <a:ext cx="4994991" cy="2120497"/>
          </a:xfrm>
          <a:prstGeom prst="rect">
            <a:avLst/>
          </a:prstGeom>
          <a:noFill/>
          <a:ln>
            <a:noFill/>
          </a:ln>
        </p:spPr>
      </p:pic>
      <p:pic>
        <p:nvPicPr>
          <p:cNvPr id="9" name="Resim 8"/>
          <p:cNvPicPr/>
          <p:nvPr/>
        </p:nvPicPr>
        <p:blipFill>
          <a:blip r:embed="rId3"/>
          <a:stretch>
            <a:fillRect/>
          </a:stretch>
        </p:blipFill>
        <p:spPr>
          <a:xfrm>
            <a:off x="2592925" y="4074193"/>
            <a:ext cx="6968170" cy="1925554"/>
          </a:xfrm>
          <a:prstGeom prst="rect">
            <a:avLst/>
          </a:prstGeom>
        </p:spPr>
      </p:pic>
    </p:spTree>
    <p:extLst>
      <p:ext uri="{BB962C8B-B14F-4D97-AF65-F5344CB8AC3E}">
        <p14:creationId xmlns:p14="http://schemas.microsoft.com/office/powerpoint/2010/main" val="3189719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7" name="İçerik Yer Tutucusu 6"/>
          <p:cNvPicPr>
            <a:picLocks noGrp="1"/>
          </p:cNvPicPr>
          <p:nvPr>
            <p:ph idx="1"/>
          </p:nvPr>
        </p:nvPicPr>
        <p:blipFill>
          <a:blip r:embed="rId2"/>
          <a:stretch>
            <a:fillRect/>
          </a:stretch>
        </p:blipFill>
        <p:spPr>
          <a:xfrm>
            <a:off x="2592925" y="1905000"/>
            <a:ext cx="7305054" cy="4576011"/>
          </a:xfrm>
          <a:prstGeom prst="rect">
            <a:avLst/>
          </a:prstGeom>
        </p:spPr>
      </p:pic>
    </p:spTree>
    <p:extLst>
      <p:ext uri="{BB962C8B-B14F-4D97-AF65-F5344CB8AC3E}">
        <p14:creationId xmlns:p14="http://schemas.microsoft.com/office/powerpoint/2010/main" val="2920239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a:t>
            </a:r>
            <a:r>
              <a:rPr lang="en-US" dirty="0" err="1"/>
              <a:t>SaveFileDialog</a:t>
            </a:r>
            <a:r>
              <a:rPr lang="en-US" dirty="0"/>
              <a:t> </a:t>
            </a:r>
            <a:r>
              <a:rPr lang="en-US" dirty="0" err="1"/>
              <a:t>Kontrolü</a:t>
            </a:r>
            <a:endParaRPr lang="en-US" dirty="0"/>
          </a:p>
        </p:txBody>
      </p:sp>
      <p:pic>
        <p:nvPicPr>
          <p:cNvPr id="5" name="İçerik Yer Tutucusu 4"/>
          <p:cNvPicPr>
            <a:picLocks noGrp="1"/>
          </p:cNvPicPr>
          <p:nvPr>
            <p:ph idx="1"/>
          </p:nvPr>
        </p:nvPicPr>
        <p:blipFill>
          <a:blip r:embed="rId2"/>
          <a:stretch>
            <a:fillRect/>
          </a:stretch>
        </p:blipFill>
        <p:spPr>
          <a:xfrm>
            <a:off x="2015409" y="2033336"/>
            <a:ext cx="8911687" cy="4527884"/>
          </a:xfrm>
          <a:prstGeom prst="rect">
            <a:avLst/>
          </a:prstGeom>
        </p:spPr>
      </p:pic>
      <p:pic>
        <p:nvPicPr>
          <p:cNvPr id="6" name="Resim 5"/>
          <p:cNvPicPr/>
          <p:nvPr/>
        </p:nvPicPr>
        <p:blipFill>
          <a:blip r:embed="rId3">
            <a:extLst>
              <a:ext uri="{28A0092B-C50C-407E-A947-70E740481C1C}">
                <a14:useLocalDpi xmlns:a14="http://schemas.microsoft.com/office/drawing/2010/main" val="0"/>
              </a:ext>
            </a:extLst>
          </a:blip>
          <a:srcRect/>
          <a:stretch>
            <a:fillRect/>
          </a:stretch>
        </p:blipFill>
        <p:spPr bwMode="auto">
          <a:xfrm>
            <a:off x="9384632" y="770021"/>
            <a:ext cx="1404686" cy="1134979"/>
          </a:xfrm>
          <a:prstGeom prst="rect">
            <a:avLst/>
          </a:prstGeom>
          <a:noFill/>
          <a:ln>
            <a:noFill/>
          </a:ln>
        </p:spPr>
      </p:pic>
    </p:spTree>
    <p:extLst>
      <p:ext uri="{BB962C8B-B14F-4D97-AF65-F5344CB8AC3E}">
        <p14:creationId xmlns:p14="http://schemas.microsoft.com/office/powerpoint/2010/main" val="63085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Diyalog</a:t>
            </a:r>
            <a:r>
              <a:rPr lang="en-US" dirty="0"/>
              <a:t> </a:t>
            </a:r>
            <a:r>
              <a:rPr lang="en-US" dirty="0" err="1"/>
              <a:t>Pencereleri</a:t>
            </a:r>
            <a:endParaRPr lang="en-US" dirty="0"/>
          </a:p>
        </p:txBody>
      </p:sp>
      <p:sp>
        <p:nvSpPr>
          <p:cNvPr id="3" name="İçerik Yer Tutucusu 2"/>
          <p:cNvSpPr>
            <a:spLocks noGrp="1"/>
          </p:cNvSpPr>
          <p:nvPr>
            <p:ph idx="1"/>
          </p:nvPr>
        </p:nvSpPr>
        <p:spPr/>
        <p:txBody>
          <a:bodyPr/>
          <a:lstStyle/>
          <a:p>
            <a:r>
              <a:rPr lang="en-US" dirty="0" err="1"/>
              <a:t>Diyalog</a:t>
            </a:r>
            <a:r>
              <a:rPr lang="en-US" dirty="0"/>
              <a:t> </a:t>
            </a:r>
            <a:r>
              <a:rPr lang="en-US" dirty="0" err="1"/>
              <a:t>pencereleri</a:t>
            </a:r>
            <a:r>
              <a:rPr lang="en-US" dirty="0"/>
              <a:t> program </a:t>
            </a:r>
            <a:r>
              <a:rPr lang="en-US" dirty="0" err="1"/>
              <a:t>ile</a:t>
            </a:r>
            <a:r>
              <a:rPr lang="en-US" dirty="0"/>
              <a:t> </a:t>
            </a:r>
            <a:r>
              <a:rPr lang="en-US" dirty="0" err="1"/>
              <a:t>kullanıcı</a:t>
            </a:r>
            <a:r>
              <a:rPr lang="en-US" dirty="0"/>
              <a:t> </a:t>
            </a:r>
            <a:r>
              <a:rPr lang="en-US" dirty="0" err="1"/>
              <a:t>arasında</a:t>
            </a:r>
            <a:r>
              <a:rPr lang="en-US" dirty="0"/>
              <a:t> </a:t>
            </a:r>
            <a:r>
              <a:rPr lang="en-US" dirty="0" err="1"/>
              <a:t>işletim</a:t>
            </a:r>
            <a:r>
              <a:rPr lang="en-US" dirty="0"/>
              <a:t> </a:t>
            </a:r>
            <a:r>
              <a:rPr lang="en-US" dirty="0" err="1"/>
              <a:t>sistemi</a:t>
            </a:r>
            <a:r>
              <a:rPr lang="en-US" dirty="0"/>
              <a:t> </a:t>
            </a:r>
            <a:r>
              <a:rPr lang="en-US" dirty="0" err="1"/>
              <a:t>yeteneklerini</a:t>
            </a:r>
            <a:r>
              <a:rPr lang="en-US" dirty="0"/>
              <a:t> de </a:t>
            </a:r>
            <a:r>
              <a:rPr lang="en-US" dirty="0" err="1"/>
              <a:t>kullanan</a:t>
            </a:r>
            <a:r>
              <a:rPr lang="en-US" dirty="0"/>
              <a:t> </a:t>
            </a:r>
            <a:r>
              <a:rPr lang="en-US" dirty="0" err="1"/>
              <a:t>iletişim</a:t>
            </a:r>
            <a:r>
              <a:rPr lang="en-US" dirty="0"/>
              <a:t> </a:t>
            </a:r>
            <a:r>
              <a:rPr lang="en-US" dirty="0" err="1"/>
              <a:t>kutularıdır</a:t>
            </a:r>
            <a:r>
              <a:rPr lang="en-US" dirty="0"/>
              <a:t>. </a:t>
            </a:r>
            <a:r>
              <a:rPr lang="en-US" dirty="0" err="1"/>
              <a:t>Kullanıcıdan</a:t>
            </a:r>
            <a:r>
              <a:rPr lang="en-US" dirty="0"/>
              <a:t> </a:t>
            </a:r>
            <a:r>
              <a:rPr lang="en-US" dirty="0" err="1"/>
              <a:t>bilgi</a:t>
            </a:r>
            <a:r>
              <a:rPr lang="en-US" dirty="0"/>
              <a:t> alma </a:t>
            </a:r>
            <a:r>
              <a:rPr lang="en-US" dirty="0" err="1"/>
              <a:t>veya</a:t>
            </a:r>
            <a:r>
              <a:rPr lang="en-US" dirty="0"/>
              <a:t> </a:t>
            </a:r>
            <a:r>
              <a:rPr lang="en-US" dirty="0" err="1"/>
              <a:t>dosya</a:t>
            </a:r>
            <a:r>
              <a:rPr lang="en-US" dirty="0"/>
              <a:t>, </a:t>
            </a:r>
            <a:r>
              <a:rPr lang="en-US" dirty="0" err="1"/>
              <a:t>renk</a:t>
            </a:r>
            <a:r>
              <a:rPr lang="en-US" dirty="0"/>
              <a:t>, </a:t>
            </a:r>
            <a:r>
              <a:rPr lang="en-US" dirty="0" err="1"/>
              <a:t>yazıcı</a:t>
            </a:r>
            <a:r>
              <a:rPr lang="en-US" dirty="0"/>
              <a:t> </a:t>
            </a:r>
            <a:r>
              <a:rPr lang="en-US" dirty="0" err="1"/>
              <a:t>seçme</a:t>
            </a:r>
            <a:r>
              <a:rPr lang="en-US" dirty="0"/>
              <a:t> </a:t>
            </a:r>
            <a:r>
              <a:rPr lang="en-US" dirty="0" err="1"/>
              <a:t>gibi</a:t>
            </a:r>
            <a:r>
              <a:rPr lang="en-US" dirty="0"/>
              <a:t> </a:t>
            </a:r>
            <a:r>
              <a:rPr lang="en-US" dirty="0" err="1"/>
              <a:t>olanakları</a:t>
            </a:r>
            <a:r>
              <a:rPr lang="en-US" dirty="0"/>
              <a:t> </a:t>
            </a:r>
            <a:r>
              <a:rPr lang="en-US" dirty="0" err="1"/>
              <a:t>sağlar</a:t>
            </a:r>
            <a:r>
              <a:rPr lang="en-US" dirty="0"/>
              <a:t>. </a:t>
            </a:r>
          </a:p>
          <a:p>
            <a:r>
              <a:rPr lang="en-US" dirty="0" err="1"/>
              <a:t>Dyalog</a:t>
            </a:r>
            <a:r>
              <a:rPr lang="en-US" dirty="0"/>
              <a:t> </a:t>
            </a:r>
            <a:r>
              <a:rPr lang="en-US" dirty="0" err="1"/>
              <a:t>kontrolleri</a:t>
            </a:r>
            <a:r>
              <a:rPr lang="en-US" dirty="0"/>
              <a:t>, Visual C# </a:t>
            </a:r>
            <a:r>
              <a:rPr lang="en-US" dirty="0" err="1"/>
              <a:t>ile</a:t>
            </a:r>
            <a:r>
              <a:rPr lang="en-US" dirty="0"/>
              <a:t> </a:t>
            </a:r>
            <a:r>
              <a:rPr lang="en-US" dirty="0" err="1"/>
              <a:t>yeni</a:t>
            </a:r>
            <a:r>
              <a:rPr lang="en-US" dirty="0"/>
              <a:t> </a:t>
            </a:r>
            <a:r>
              <a:rPr lang="en-US" dirty="0" err="1"/>
              <a:t>projesi</a:t>
            </a:r>
            <a:r>
              <a:rPr lang="en-US" dirty="0"/>
              <a:t> </a:t>
            </a:r>
            <a:r>
              <a:rPr lang="en-US" dirty="0" err="1"/>
              <a:t>açıldığında</a:t>
            </a:r>
            <a:r>
              <a:rPr lang="en-US" dirty="0"/>
              <a:t> </a:t>
            </a:r>
            <a:r>
              <a:rPr lang="en-US" dirty="0" err="1"/>
              <a:t>soldaki</a:t>
            </a:r>
            <a:r>
              <a:rPr lang="en-US" dirty="0"/>
              <a:t> </a:t>
            </a:r>
            <a:r>
              <a:rPr lang="en-US" dirty="0" err="1"/>
              <a:t>ToolBox</a:t>
            </a:r>
            <a:r>
              <a:rPr lang="en-US" dirty="0"/>
              <a:t> </a:t>
            </a:r>
            <a:r>
              <a:rPr lang="en-US" dirty="0" err="1"/>
              <a:t>araç</a:t>
            </a:r>
            <a:r>
              <a:rPr lang="en-US" dirty="0"/>
              <a:t> </a:t>
            </a:r>
            <a:r>
              <a:rPr lang="en-US" dirty="0" err="1"/>
              <a:t>çubuğunda</a:t>
            </a:r>
            <a:r>
              <a:rPr lang="en-US" dirty="0"/>
              <a:t> “Dialogs” </a:t>
            </a:r>
            <a:r>
              <a:rPr lang="en-US" dirty="0" err="1"/>
              <a:t>sekmesinin</a:t>
            </a:r>
            <a:r>
              <a:rPr lang="en-US" dirty="0"/>
              <a:t> </a:t>
            </a:r>
            <a:r>
              <a:rPr lang="en-US" dirty="0" err="1"/>
              <a:t>altında</a:t>
            </a:r>
            <a:r>
              <a:rPr lang="en-US" dirty="0"/>
              <a:t> </a:t>
            </a:r>
            <a:r>
              <a:rPr lang="en-US" dirty="0" err="1"/>
              <a:t>bulunur</a:t>
            </a:r>
            <a:r>
              <a:rPr lang="en-US" dirty="0"/>
              <a:t>. </a:t>
            </a:r>
            <a:r>
              <a:rPr lang="en-US" dirty="0" err="1"/>
              <a:t>Bütün</a:t>
            </a:r>
            <a:r>
              <a:rPr lang="en-US" dirty="0"/>
              <a:t> </a:t>
            </a:r>
            <a:r>
              <a:rPr lang="en-US" dirty="0" err="1"/>
              <a:t>diyalog</a:t>
            </a:r>
            <a:r>
              <a:rPr lang="en-US" dirty="0"/>
              <a:t> </a:t>
            </a:r>
            <a:r>
              <a:rPr lang="en-US" dirty="0" err="1"/>
              <a:t>pencereleri</a:t>
            </a:r>
            <a:r>
              <a:rPr lang="en-US" dirty="0"/>
              <a:t> “</a:t>
            </a:r>
            <a:r>
              <a:rPr lang="en-US" dirty="0" err="1"/>
              <a:t>kontrol.ShowDialog</a:t>
            </a:r>
            <a:r>
              <a:rPr lang="en-US" dirty="0"/>
              <a:t>()” </a:t>
            </a:r>
            <a:r>
              <a:rPr lang="en-US" dirty="0" err="1"/>
              <a:t>şeklinde</a:t>
            </a:r>
            <a:r>
              <a:rPr lang="en-US" dirty="0"/>
              <a:t> </a:t>
            </a:r>
            <a:r>
              <a:rPr lang="en-US" dirty="0" err="1"/>
              <a:t>açılır</a:t>
            </a:r>
            <a:r>
              <a:rPr lang="en-US" dirty="0"/>
              <a:t> </a:t>
            </a:r>
            <a:r>
              <a:rPr lang="en-US" dirty="0" err="1"/>
              <a:t>ve</a:t>
            </a:r>
            <a:r>
              <a:rPr lang="en-US" dirty="0"/>
              <a:t> her </a:t>
            </a:r>
            <a:r>
              <a:rPr lang="en-US" dirty="0" err="1"/>
              <a:t>kontrol</a:t>
            </a:r>
            <a:r>
              <a:rPr lang="en-US" dirty="0"/>
              <a:t> </a:t>
            </a:r>
            <a:r>
              <a:rPr lang="en-US" dirty="0" err="1"/>
              <a:t>kendine</a:t>
            </a:r>
            <a:r>
              <a:rPr lang="en-US" dirty="0"/>
              <a:t> </a:t>
            </a:r>
            <a:r>
              <a:rPr lang="en-US" dirty="0" err="1"/>
              <a:t>özgü</a:t>
            </a:r>
            <a:r>
              <a:rPr lang="en-US" dirty="0"/>
              <a:t> </a:t>
            </a:r>
            <a:r>
              <a:rPr lang="en-US" dirty="0" err="1"/>
              <a:t>sonuçlar</a:t>
            </a:r>
            <a:r>
              <a:rPr lang="en-US" dirty="0"/>
              <a:t> </a:t>
            </a:r>
            <a:r>
              <a:rPr lang="en-US" dirty="0" err="1"/>
              <a:t>üretir</a:t>
            </a:r>
            <a:r>
              <a:rPr lang="en-US" dirty="0"/>
              <a:t>. </a:t>
            </a:r>
            <a:r>
              <a:rPr lang="en-US" dirty="0" err="1"/>
              <a:t>Diyalog</a:t>
            </a:r>
            <a:r>
              <a:rPr lang="en-US" dirty="0"/>
              <a:t> </a:t>
            </a:r>
            <a:r>
              <a:rPr lang="en-US" dirty="0" err="1"/>
              <a:t>pencereleri</a:t>
            </a:r>
            <a:r>
              <a:rPr lang="en-US" dirty="0"/>
              <a:t> </a:t>
            </a:r>
            <a:r>
              <a:rPr lang="en-US" dirty="0" err="1"/>
              <a:t>tasarıma</a:t>
            </a:r>
            <a:r>
              <a:rPr lang="en-US" dirty="0"/>
              <a:t> </a:t>
            </a:r>
            <a:r>
              <a:rPr lang="en-US" dirty="0" err="1"/>
              <a:t>dahil</a:t>
            </a:r>
            <a:r>
              <a:rPr lang="en-US" dirty="0"/>
              <a:t> </a:t>
            </a:r>
            <a:r>
              <a:rPr lang="en-US" dirty="0" err="1"/>
              <a:t>olmazlar</a:t>
            </a:r>
            <a:r>
              <a:rPr lang="en-US" dirty="0"/>
              <a:t>. </a:t>
            </a:r>
            <a:r>
              <a:rPr lang="en-US" dirty="0" err="1"/>
              <a:t>Yani</a:t>
            </a:r>
            <a:r>
              <a:rPr lang="en-US" dirty="0"/>
              <a:t> forma </a:t>
            </a:r>
            <a:r>
              <a:rPr lang="en-US" dirty="0" err="1"/>
              <a:t>bir</a:t>
            </a:r>
            <a:r>
              <a:rPr lang="en-US" dirty="0"/>
              <a:t> </a:t>
            </a:r>
            <a:r>
              <a:rPr lang="en-US" dirty="0" err="1"/>
              <a:t>diyalog</a:t>
            </a:r>
            <a:r>
              <a:rPr lang="en-US" dirty="0"/>
              <a:t> </a:t>
            </a:r>
            <a:r>
              <a:rPr lang="en-US" dirty="0" err="1"/>
              <a:t>kontrolü</a:t>
            </a:r>
            <a:r>
              <a:rPr lang="en-US" dirty="0"/>
              <a:t> </a:t>
            </a:r>
            <a:r>
              <a:rPr lang="en-US" dirty="0" err="1"/>
              <a:t>eklenince</a:t>
            </a:r>
            <a:r>
              <a:rPr lang="en-US" dirty="0"/>
              <a:t>, </a:t>
            </a:r>
            <a:r>
              <a:rPr lang="en-US" dirty="0" err="1"/>
              <a:t>tasarımda</a:t>
            </a:r>
            <a:r>
              <a:rPr lang="en-US" dirty="0"/>
              <a:t> </a:t>
            </a:r>
            <a:r>
              <a:rPr lang="en-US" dirty="0" err="1"/>
              <a:t>formun</a:t>
            </a:r>
            <a:r>
              <a:rPr lang="en-US" dirty="0"/>
              <a:t> </a:t>
            </a:r>
            <a:r>
              <a:rPr lang="en-US" dirty="0" err="1"/>
              <a:t>üzerinde</a:t>
            </a:r>
            <a:r>
              <a:rPr lang="en-US" dirty="0"/>
              <a:t> </a:t>
            </a:r>
            <a:r>
              <a:rPr lang="en-US" dirty="0" err="1"/>
              <a:t>değil</a:t>
            </a:r>
            <a:r>
              <a:rPr lang="en-US" dirty="0"/>
              <a:t> </a:t>
            </a:r>
            <a:r>
              <a:rPr lang="en-US" dirty="0" err="1"/>
              <a:t>aşağıda</a:t>
            </a:r>
            <a:r>
              <a:rPr lang="en-US" dirty="0"/>
              <a:t> </a:t>
            </a:r>
            <a:r>
              <a:rPr lang="en-US" dirty="0" err="1"/>
              <a:t>yer</a:t>
            </a:r>
            <a:r>
              <a:rPr lang="en-US" dirty="0"/>
              <a:t> </a:t>
            </a:r>
            <a:r>
              <a:rPr lang="en-US" dirty="0" err="1"/>
              <a:t>alır</a:t>
            </a:r>
            <a:r>
              <a:rPr lang="en-US" dirty="0"/>
              <a:t>. </a:t>
            </a:r>
          </a:p>
          <a:p>
            <a:endParaRPr lang="en-US" dirty="0"/>
          </a:p>
        </p:txBody>
      </p:sp>
    </p:spTree>
    <p:extLst>
      <p:ext uri="{BB962C8B-B14F-4D97-AF65-F5344CB8AC3E}">
        <p14:creationId xmlns:p14="http://schemas.microsoft.com/office/powerpoint/2010/main" val="197924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Diyalog</a:t>
            </a:r>
            <a:r>
              <a:rPr lang="en-US" dirty="0"/>
              <a:t> </a:t>
            </a:r>
            <a:r>
              <a:rPr lang="en-US" dirty="0" err="1"/>
              <a:t>Pencereleri</a:t>
            </a:r>
            <a:endParaRPr lang="en-US" dirty="0"/>
          </a:p>
        </p:txBody>
      </p:sp>
      <p:pic>
        <p:nvPicPr>
          <p:cNvPr id="4" name="İçerik Yer Tutucusu 3"/>
          <p:cNvPicPr>
            <a:picLocks noGrp="1" noChangeAspect="1"/>
          </p:cNvPicPr>
          <p:nvPr>
            <p:ph idx="1"/>
          </p:nvPr>
        </p:nvPicPr>
        <p:blipFill>
          <a:blip r:embed="rId2"/>
          <a:stretch>
            <a:fillRect/>
          </a:stretch>
        </p:blipFill>
        <p:spPr>
          <a:xfrm>
            <a:off x="2257292" y="1613538"/>
            <a:ext cx="7929445" cy="4556285"/>
          </a:xfrm>
          <a:prstGeom prst="rect">
            <a:avLst/>
          </a:prstGeom>
        </p:spPr>
      </p:pic>
    </p:spTree>
    <p:extLst>
      <p:ext uri="{BB962C8B-B14F-4D97-AF65-F5344CB8AC3E}">
        <p14:creationId xmlns:p14="http://schemas.microsoft.com/office/powerpoint/2010/main" val="201019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ColorDialog</a:t>
            </a:r>
            <a:r>
              <a:rPr lang="en-US" dirty="0"/>
              <a:t> </a:t>
            </a:r>
            <a:r>
              <a:rPr lang="en-US" dirty="0" err="1"/>
              <a:t>Kontrolü</a:t>
            </a:r>
            <a:r>
              <a:rPr lang="en-US" dirty="0"/>
              <a:t> </a:t>
            </a:r>
          </a:p>
        </p:txBody>
      </p:sp>
      <p:sp>
        <p:nvSpPr>
          <p:cNvPr id="3" name="İçerik Yer Tutucusu 2"/>
          <p:cNvSpPr>
            <a:spLocks noGrp="1"/>
          </p:cNvSpPr>
          <p:nvPr>
            <p:ph idx="1"/>
          </p:nvPr>
        </p:nvSpPr>
        <p:spPr/>
        <p:txBody>
          <a:bodyPr/>
          <a:lstStyle/>
          <a:p>
            <a:r>
              <a:rPr lang="en-US" dirty="0" err="1"/>
              <a:t>Renk</a:t>
            </a:r>
            <a:r>
              <a:rPr lang="en-US" dirty="0"/>
              <a:t> </a:t>
            </a:r>
            <a:r>
              <a:rPr lang="en-US" dirty="0" err="1"/>
              <a:t>seçimi</a:t>
            </a:r>
            <a:r>
              <a:rPr lang="en-US" dirty="0"/>
              <a:t> </a:t>
            </a:r>
            <a:r>
              <a:rPr lang="en-US" dirty="0" err="1"/>
              <a:t>için</a:t>
            </a:r>
            <a:r>
              <a:rPr lang="en-US" dirty="0"/>
              <a:t> </a:t>
            </a:r>
            <a:r>
              <a:rPr lang="en-US" dirty="0" err="1"/>
              <a:t>kullanılan</a:t>
            </a:r>
            <a:r>
              <a:rPr lang="en-US" dirty="0"/>
              <a:t> </a:t>
            </a:r>
            <a:r>
              <a:rPr lang="en-US" dirty="0" err="1"/>
              <a:t>diyalogdur</a:t>
            </a:r>
            <a:r>
              <a:rPr lang="en-US" dirty="0"/>
              <a:t>. </a:t>
            </a:r>
            <a:r>
              <a:rPr lang="en-US" dirty="0" err="1"/>
              <a:t>Renk</a:t>
            </a:r>
            <a:r>
              <a:rPr lang="en-US" dirty="0"/>
              <a:t> </a:t>
            </a:r>
            <a:r>
              <a:rPr lang="en-US" dirty="0" err="1"/>
              <a:t>seçimi</a:t>
            </a:r>
            <a:r>
              <a:rPr lang="en-US" dirty="0"/>
              <a:t> </a:t>
            </a:r>
            <a:r>
              <a:rPr lang="en-US" dirty="0" err="1"/>
              <a:t>yapıldığında</a:t>
            </a:r>
            <a:r>
              <a:rPr lang="en-US" dirty="0"/>
              <a:t> </a:t>
            </a:r>
            <a:r>
              <a:rPr lang="en-US" dirty="0" err="1"/>
              <a:t>renkler</a:t>
            </a:r>
            <a:r>
              <a:rPr lang="en-US" dirty="0"/>
              <a:t> (Color) </a:t>
            </a:r>
            <a:r>
              <a:rPr lang="en-US" dirty="0" err="1"/>
              <a:t>sınıfından</a:t>
            </a:r>
            <a:r>
              <a:rPr lang="en-US" dirty="0"/>
              <a:t> </a:t>
            </a:r>
            <a:r>
              <a:rPr lang="en-US" dirty="0" err="1"/>
              <a:t>bire</a:t>
            </a:r>
            <a:r>
              <a:rPr lang="en-US" dirty="0"/>
              <a:t> </a:t>
            </a:r>
            <a:r>
              <a:rPr lang="en-US" dirty="0" err="1"/>
              <a:t>renk</a:t>
            </a:r>
            <a:r>
              <a:rPr lang="en-US" dirty="0"/>
              <a:t> </a:t>
            </a:r>
            <a:r>
              <a:rPr lang="en-US" dirty="0" err="1"/>
              <a:t>türetilir</a:t>
            </a:r>
            <a:r>
              <a:rPr lang="en-US" dirty="0"/>
              <a:t>. </a:t>
            </a:r>
            <a:r>
              <a:rPr lang="en-US" dirty="0" err="1"/>
              <a:t>Daha</a:t>
            </a:r>
            <a:r>
              <a:rPr lang="en-US" dirty="0"/>
              <a:t> </a:t>
            </a:r>
            <a:r>
              <a:rPr lang="en-US" dirty="0" err="1"/>
              <a:t>sonra</a:t>
            </a:r>
            <a:r>
              <a:rPr lang="en-US" dirty="0"/>
              <a:t> </a:t>
            </a:r>
            <a:r>
              <a:rPr lang="en-US" dirty="0" err="1"/>
              <a:t>bu</a:t>
            </a:r>
            <a:r>
              <a:rPr lang="en-US" dirty="0"/>
              <a:t> </a:t>
            </a:r>
            <a:r>
              <a:rPr lang="en-US" dirty="0" err="1"/>
              <a:t>renk</a:t>
            </a:r>
            <a:r>
              <a:rPr lang="en-US" dirty="0"/>
              <a:t> </a:t>
            </a:r>
            <a:r>
              <a:rPr lang="en-US" dirty="0" err="1"/>
              <a:t>istenilen</a:t>
            </a:r>
            <a:r>
              <a:rPr lang="en-US" dirty="0"/>
              <a:t> </a:t>
            </a:r>
            <a:r>
              <a:rPr lang="en-US" dirty="0" err="1"/>
              <a:t>yerde</a:t>
            </a:r>
            <a:r>
              <a:rPr lang="en-US" dirty="0"/>
              <a:t> </a:t>
            </a:r>
            <a:r>
              <a:rPr lang="en-US" dirty="0" err="1"/>
              <a:t>kullanılabilir</a:t>
            </a:r>
            <a:r>
              <a:rPr lang="en-US" dirty="0"/>
              <a:t>.</a:t>
            </a:r>
          </a:p>
          <a:p>
            <a:r>
              <a:rPr lang="en-US" dirty="0" err="1"/>
              <a:t>Aşağıdaki</a:t>
            </a:r>
            <a:r>
              <a:rPr lang="en-US" dirty="0"/>
              <a:t> </a:t>
            </a:r>
            <a:r>
              <a:rPr lang="en-US" dirty="0" err="1"/>
              <a:t>örnekte</a:t>
            </a:r>
            <a:r>
              <a:rPr lang="en-US" dirty="0"/>
              <a:t>, </a:t>
            </a:r>
            <a:r>
              <a:rPr lang="en-US" dirty="0" err="1"/>
              <a:t>kod</a:t>
            </a:r>
            <a:r>
              <a:rPr lang="en-US" dirty="0"/>
              <a:t> </a:t>
            </a:r>
            <a:r>
              <a:rPr lang="en-US" dirty="0" err="1"/>
              <a:t>kısmında</a:t>
            </a:r>
            <a:r>
              <a:rPr lang="en-US" dirty="0"/>
              <a:t> </a:t>
            </a:r>
            <a:r>
              <a:rPr lang="en-US" dirty="0" err="1"/>
              <a:t>iki</a:t>
            </a:r>
            <a:r>
              <a:rPr lang="en-US" dirty="0"/>
              <a:t> </a:t>
            </a:r>
            <a:r>
              <a:rPr lang="en-US" dirty="0" err="1"/>
              <a:t>satır</a:t>
            </a:r>
            <a:r>
              <a:rPr lang="en-US" dirty="0"/>
              <a:t> </a:t>
            </a:r>
            <a:r>
              <a:rPr lang="en-US" dirty="0" err="1"/>
              <a:t>bulunmaktadır</a:t>
            </a:r>
            <a:r>
              <a:rPr lang="en-US" dirty="0"/>
              <a:t>, ilk </a:t>
            </a:r>
            <a:r>
              <a:rPr lang="en-US" dirty="0" err="1"/>
              <a:t>satırda</a:t>
            </a:r>
            <a:r>
              <a:rPr lang="en-US" dirty="0"/>
              <a:t> </a:t>
            </a:r>
            <a:r>
              <a:rPr lang="en-US" dirty="0" err="1"/>
              <a:t>colordialog</a:t>
            </a:r>
            <a:r>
              <a:rPr lang="en-US" dirty="0"/>
              <a:t> </a:t>
            </a:r>
            <a:r>
              <a:rPr lang="en-US" dirty="0" err="1"/>
              <a:t>penceresini</a:t>
            </a:r>
            <a:r>
              <a:rPr lang="en-US" dirty="0"/>
              <a:t> </a:t>
            </a:r>
            <a:r>
              <a:rPr lang="en-US" dirty="0" err="1"/>
              <a:t>açmak</a:t>
            </a:r>
            <a:r>
              <a:rPr lang="en-US" dirty="0"/>
              <a:t> </a:t>
            </a:r>
            <a:r>
              <a:rPr lang="en-US" dirty="0" err="1"/>
              <a:t>için</a:t>
            </a:r>
            <a:r>
              <a:rPr lang="en-US" dirty="0"/>
              <a:t> “</a:t>
            </a:r>
            <a:r>
              <a:rPr lang="en-US" dirty="0" err="1"/>
              <a:t>ShowDialog</a:t>
            </a:r>
            <a:r>
              <a:rPr lang="en-US" dirty="0"/>
              <a:t>()” </a:t>
            </a:r>
            <a:r>
              <a:rPr lang="en-US" dirty="0" err="1"/>
              <a:t>fonksiyonu</a:t>
            </a:r>
            <a:r>
              <a:rPr lang="en-US" dirty="0"/>
              <a:t> </a:t>
            </a:r>
            <a:r>
              <a:rPr lang="en-US" dirty="0" err="1"/>
              <a:t>kullanılarak</a:t>
            </a:r>
            <a:r>
              <a:rPr lang="en-US" dirty="0"/>
              <a:t> </a:t>
            </a:r>
            <a:r>
              <a:rPr lang="en-US" dirty="0" err="1"/>
              <a:t>renk</a:t>
            </a:r>
            <a:r>
              <a:rPr lang="en-US" dirty="0"/>
              <a:t> </a:t>
            </a:r>
            <a:r>
              <a:rPr lang="en-US" dirty="0" err="1"/>
              <a:t>penceresi</a:t>
            </a:r>
            <a:r>
              <a:rPr lang="en-US" dirty="0"/>
              <a:t> </a:t>
            </a:r>
            <a:r>
              <a:rPr lang="en-US" dirty="0" err="1"/>
              <a:t>açtırılmış</a:t>
            </a:r>
            <a:r>
              <a:rPr lang="en-US" dirty="0"/>
              <a:t>, </a:t>
            </a:r>
            <a:r>
              <a:rPr lang="en-US" dirty="0" err="1"/>
              <a:t>iki</a:t>
            </a:r>
            <a:r>
              <a:rPr lang="en-US" dirty="0"/>
              <a:t> </a:t>
            </a:r>
            <a:r>
              <a:rPr lang="en-US" dirty="0" err="1"/>
              <a:t>satırda</a:t>
            </a:r>
            <a:r>
              <a:rPr lang="en-US" dirty="0"/>
              <a:t> </a:t>
            </a:r>
            <a:r>
              <a:rPr lang="en-US" dirty="0" err="1"/>
              <a:t>ise</a:t>
            </a:r>
            <a:r>
              <a:rPr lang="en-US" dirty="0"/>
              <a:t> </a:t>
            </a:r>
            <a:r>
              <a:rPr lang="en-US" dirty="0" err="1"/>
              <a:t>textBox’ın</a:t>
            </a:r>
            <a:r>
              <a:rPr lang="en-US" dirty="0"/>
              <a:t> </a:t>
            </a:r>
            <a:r>
              <a:rPr lang="en-US" dirty="0" err="1"/>
              <a:t>yazı</a:t>
            </a:r>
            <a:r>
              <a:rPr lang="en-US" dirty="0"/>
              <a:t> </a:t>
            </a:r>
            <a:r>
              <a:rPr lang="en-US" dirty="0" err="1"/>
              <a:t>rengini</a:t>
            </a:r>
            <a:r>
              <a:rPr lang="en-US" dirty="0"/>
              <a:t> </a:t>
            </a:r>
            <a:r>
              <a:rPr lang="en-US" dirty="0" err="1"/>
              <a:t>renk</a:t>
            </a:r>
            <a:r>
              <a:rPr lang="en-US" dirty="0"/>
              <a:t> </a:t>
            </a:r>
            <a:r>
              <a:rPr lang="en-US" dirty="0" err="1"/>
              <a:t>penceresinden</a:t>
            </a:r>
            <a:r>
              <a:rPr lang="en-US" dirty="0"/>
              <a:t> </a:t>
            </a:r>
            <a:r>
              <a:rPr lang="en-US" dirty="0" err="1"/>
              <a:t>seçilen</a:t>
            </a:r>
            <a:r>
              <a:rPr lang="en-US" dirty="0"/>
              <a:t> </a:t>
            </a:r>
            <a:r>
              <a:rPr lang="en-US" dirty="0" err="1"/>
              <a:t>renk</a:t>
            </a:r>
            <a:r>
              <a:rPr lang="en-US" dirty="0"/>
              <a:t> </a:t>
            </a:r>
            <a:r>
              <a:rPr lang="en-US" dirty="0" err="1"/>
              <a:t>olarak</a:t>
            </a:r>
            <a:r>
              <a:rPr lang="en-US" dirty="0"/>
              <a:t> </a:t>
            </a:r>
            <a:r>
              <a:rPr lang="en-US" dirty="0" err="1"/>
              <a:t>atanmıştır</a:t>
            </a:r>
            <a:r>
              <a:rPr lang="en-US" dirty="0"/>
              <a:t>. </a:t>
            </a:r>
          </a:p>
          <a:p>
            <a:endParaRPr lang="en-US" dirty="0"/>
          </a:p>
        </p:txBody>
      </p:sp>
      <p:pic>
        <p:nvPicPr>
          <p:cNvPr id="5" name="Resim 4"/>
          <p:cNvPicPr/>
          <p:nvPr/>
        </p:nvPicPr>
        <p:blipFill>
          <a:blip r:embed="rId2"/>
          <a:stretch>
            <a:fillRect/>
          </a:stretch>
        </p:blipFill>
        <p:spPr>
          <a:xfrm>
            <a:off x="3765130" y="1428248"/>
            <a:ext cx="2651711" cy="705351"/>
          </a:xfrm>
          <a:prstGeom prst="rect">
            <a:avLst/>
          </a:prstGeom>
        </p:spPr>
      </p:pic>
    </p:spTree>
    <p:extLst>
      <p:ext uri="{BB962C8B-B14F-4D97-AF65-F5344CB8AC3E}">
        <p14:creationId xmlns:p14="http://schemas.microsoft.com/office/powerpoint/2010/main" val="415118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ColorDialog</a:t>
            </a:r>
            <a:r>
              <a:rPr lang="en-US" dirty="0"/>
              <a:t> </a:t>
            </a:r>
            <a:r>
              <a:rPr lang="en-US" dirty="0" err="1"/>
              <a:t>Kontrolü</a:t>
            </a:r>
            <a:r>
              <a:rPr lang="en-US" dirty="0"/>
              <a:t> </a:t>
            </a:r>
          </a:p>
        </p:txBody>
      </p:sp>
      <p:pic>
        <p:nvPicPr>
          <p:cNvPr id="4" name="İçerik Yer Tutucusu 3"/>
          <p:cNvPicPr>
            <a:picLocks noGrp="1" noChangeAspect="1"/>
          </p:cNvPicPr>
          <p:nvPr>
            <p:ph idx="1"/>
          </p:nvPr>
        </p:nvPicPr>
        <p:blipFill>
          <a:blip r:embed="rId2"/>
          <a:stretch>
            <a:fillRect/>
          </a:stretch>
        </p:blipFill>
        <p:spPr>
          <a:xfrm>
            <a:off x="3502586" y="1904999"/>
            <a:ext cx="4967646" cy="4568055"/>
          </a:xfrm>
          <a:prstGeom prst="rect">
            <a:avLst/>
          </a:prstGeom>
        </p:spPr>
      </p:pic>
    </p:spTree>
    <p:extLst>
      <p:ext uri="{BB962C8B-B14F-4D97-AF65-F5344CB8AC3E}">
        <p14:creationId xmlns:p14="http://schemas.microsoft.com/office/powerpoint/2010/main" val="187078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ColorDialog</a:t>
            </a:r>
            <a:r>
              <a:rPr lang="en-US" dirty="0"/>
              <a:t> </a:t>
            </a:r>
            <a:r>
              <a:rPr lang="en-US" dirty="0" err="1"/>
              <a:t>Kontrolü</a:t>
            </a:r>
            <a:r>
              <a:rPr lang="en-US" dirty="0"/>
              <a:t> </a:t>
            </a:r>
          </a:p>
        </p:txBody>
      </p:sp>
      <p:pic>
        <p:nvPicPr>
          <p:cNvPr id="5" name="İçerik Yer Tutucusu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1446474"/>
            <a:ext cx="7962780" cy="4617441"/>
          </a:xfrm>
          <a:prstGeom prst="rect">
            <a:avLst/>
          </a:prstGeom>
          <a:noFill/>
          <a:ln>
            <a:noFill/>
          </a:ln>
        </p:spPr>
      </p:pic>
    </p:spTree>
    <p:extLst>
      <p:ext uri="{BB962C8B-B14F-4D97-AF65-F5344CB8AC3E}">
        <p14:creationId xmlns:p14="http://schemas.microsoft.com/office/powerpoint/2010/main" val="14767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FolderBrowserDialog</a:t>
            </a:r>
            <a:r>
              <a:rPr lang="en-US" dirty="0"/>
              <a:t> </a:t>
            </a:r>
            <a:r>
              <a:rPr lang="en-US" dirty="0" err="1"/>
              <a:t>Kontrolü</a:t>
            </a:r>
            <a:endParaRPr lang="en-US" dirty="0"/>
          </a:p>
        </p:txBody>
      </p:sp>
      <p:sp>
        <p:nvSpPr>
          <p:cNvPr id="6" name="İçerik Yer Tutucusu 5"/>
          <p:cNvSpPr>
            <a:spLocks noGrp="1"/>
          </p:cNvSpPr>
          <p:nvPr>
            <p:ph idx="1"/>
          </p:nvPr>
        </p:nvSpPr>
        <p:spPr/>
        <p:txBody>
          <a:bodyPr/>
          <a:lstStyle/>
          <a:p>
            <a:r>
              <a:rPr lang="tr-TR"/>
              <a:t>İşletim sistemine ait bir özellik olan dizin açma penceresi açılır ve bir dizin seçmeye olanak sağlar. Diyalog sonucunda bir dizin yolu (SelectedPath)  ve dosya adı (FileName) değerleri üretilir. </a:t>
            </a:r>
            <a:endParaRPr lang="en-US"/>
          </a:p>
        </p:txBody>
      </p:sp>
    </p:spTree>
    <p:extLst>
      <p:ext uri="{BB962C8B-B14F-4D97-AF65-F5344CB8AC3E}">
        <p14:creationId xmlns:p14="http://schemas.microsoft.com/office/powerpoint/2010/main" val="299952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FolderBrowserDialog</a:t>
            </a:r>
            <a:r>
              <a:rPr lang="en-US" dirty="0"/>
              <a:t> </a:t>
            </a:r>
            <a:r>
              <a:rPr lang="en-US" dirty="0" err="1"/>
              <a:t>Kontrolü</a:t>
            </a:r>
            <a:endParaRPr lang="en-US" dirty="0"/>
          </a:p>
        </p:txBody>
      </p:sp>
      <p:pic>
        <p:nvPicPr>
          <p:cNvPr id="3" name="İçerik Yer Tutucusu 2"/>
          <p:cNvPicPr>
            <a:picLocks noGrp="1" noChangeAspect="1"/>
          </p:cNvPicPr>
          <p:nvPr>
            <p:ph idx="1"/>
          </p:nvPr>
        </p:nvPicPr>
        <p:blipFill>
          <a:blip r:embed="rId2"/>
          <a:stretch>
            <a:fillRect/>
          </a:stretch>
        </p:blipFill>
        <p:spPr>
          <a:xfrm>
            <a:off x="2289378" y="1657842"/>
            <a:ext cx="8103299" cy="3764390"/>
          </a:xfrm>
          <a:prstGeom prst="rect">
            <a:avLst/>
          </a:prstGeom>
        </p:spPr>
      </p:pic>
    </p:spTree>
    <p:extLst>
      <p:ext uri="{BB962C8B-B14F-4D97-AF65-F5344CB8AC3E}">
        <p14:creationId xmlns:p14="http://schemas.microsoft.com/office/powerpoint/2010/main" val="18648572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TotalTime>
  <Words>479</Words>
  <Application>Microsoft Office PowerPoint</Application>
  <PresentationFormat>Özel</PresentationFormat>
  <Paragraphs>46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Duman</vt:lpstr>
      <vt:lpstr>Başkale Meslek Yüksekokulu Bilgisayar Programcılığı Görsel Programlama I</vt:lpstr>
      <vt:lpstr>Konu Başlıkları</vt:lpstr>
      <vt:lpstr>Diyalog Pencereleri</vt:lpstr>
      <vt:lpstr>Diyalog Pencereleri</vt:lpstr>
      <vt:lpstr>1- ColorDialog Kontrolü </vt:lpstr>
      <vt:lpstr>1- ColorDialog Kontrolü </vt:lpstr>
      <vt:lpstr>1- ColorDialog Kontrolü </vt:lpstr>
      <vt:lpstr>2- FolderBrowserDialog Kontrolü</vt:lpstr>
      <vt:lpstr>2- FolderBrowserDialog Kontrolü</vt:lpstr>
      <vt:lpstr>2- FolderBrowserDialog Kontrolü</vt:lpstr>
      <vt:lpstr>2- FolderBrowserDialog Kontrolü</vt:lpstr>
      <vt:lpstr>3- FontDialog Kontrolü</vt:lpstr>
      <vt:lpstr>3- FontDialog Kontrolü</vt:lpstr>
      <vt:lpstr>3- FontDialog Kontrolü</vt:lpstr>
      <vt:lpstr>3- FontDialog Kontrolü</vt:lpstr>
      <vt:lpstr>4- OpenFileDialog Kontrolü</vt:lpstr>
      <vt:lpstr>4- OpenFileDialog Kontrolü</vt:lpstr>
      <vt:lpstr>4- OpenFileDialog Kontrolü</vt:lpstr>
      <vt:lpstr>4- OpenFileDialog Kontrolü</vt:lpstr>
      <vt:lpstr>5- SaveFileDialog Kontrolü</vt:lpstr>
      <vt:lpstr>5- SaveFileDialog Kontrolü</vt:lpstr>
      <vt:lpstr>5- SaveFileDialog Kontrolü</vt:lpstr>
      <vt:lpstr>5- SaveFileDialog Kontrolü</vt:lpstr>
      <vt:lpstr>5- SaveFileDialog Kontrolü</vt:lpstr>
      <vt:lpstr>5- SaveFileDialog Kontrolü</vt:lpstr>
      <vt:lpstr>5- SaveFileDialog Kontrolü</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17</cp:revision>
  <dcterms:created xsi:type="dcterms:W3CDTF">2015-11-25T09:15:05Z</dcterms:created>
  <dcterms:modified xsi:type="dcterms:W3CDTF">2020-12-29T08:44:43Z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49C329C7-C86E-44CA-9E15-A473E073E1C0</vt:lpwstr>
  </property>
  <property fmtid="{D5CDD505-2E9C-101B-9397-08002B2CF9AE}" pid="3" name="ArticulatePath">
    <vt:lpwstr>5. Hafta</vt:lpwstr>
  </property>
</Properties>
</file>