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custDataLst>
    <p:tags r:id="rId3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46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1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06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8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03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90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74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3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20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7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92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54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5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4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0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3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8B92-8C64-42F1-82BA-1B5E63C5A6BE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B7F998-47D5-4DAA-ACA7-5BB408F08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0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Başkale Meslek Yüksekokulu</a:t>
            </a:r>
            <a:br>
              <a:rPr lang="tr-TR" sz="4000" dirty="0" smtClean="0"/>
            </a:br>
            <a:r>
              <a:rPr lang="tr-TR" sz="4000" dirty="0" smtClean="0"/>
              <a:t>Bilgisayar Programcılığı</a:t>
            </a:r>
            <a:br>
              <a:rPr lang="tr-TR" sz="4000" dirty="0" smtClean="0"/>
            </a:br>
            <a:r>
              <a:rPr lang="tr-TR" sz="4000" dirty="0" smtClean="0"/>
              <a:t>Görsel Programlama 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Hafta-10-11</a:t>
            </a:r>
            <a:r>
              <a:rPr lang="tr-TR" dirty="0"/>
              <a:t>. Karar Yapıları ve </a:t>
            </a:r>
            <a:r>
              <a:rPr lang="tr-TR" dirty="0" smtClean="0"/>
              <a:t>Döngüler</a:t>
            </a:r>
          </a:p>
          <a:p>
            <a:r>
              <a:rPr lang="tr-TR" dirty="0" err="1" smtClean="0"/>
              <a:t>Öğr</a:t>
            </a:r>
            <a:r>
              <a:rPr lang="tr-TR" dirty="0"/>
              <a:t>. Gör. </a:t>
            </a:r>
            <a:r>
              <a:rPr lang="tr-TR"/>
              <a:t>Faruk AYATA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0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 err="1"/>
              <a:t>switch</a:t>
            </a:r>
            <a:r>
              <a:rPr lang="tr-TR" dirty="0"/>
              <a:t> kelimesi, yapının başlangıcını belirler.</a:t>
            </a:r>
            <a:endParaRPr lang="en-US" dirty="0"/>
          </a:p>
          <a:p>
            <a:pPr lvl="0"/>
            <a:r>
              <a:rPr lang="tr-TR" dirty="0" err="1"/>
              <a:t>switch</a:t>
            </a:r>
            <a:r>
              <a:rPr lang="tr-TR" dirty="0"/>
              <a:t> bölümünden sonra bir değişken yazılmalıdır.</a:t>
            </a:r>
            <a:endParaRPr lang="en-US" dirty="0"/>
          </a:p>
          <a:p>
            <a:pPr lvl="0"/>
            <a:r>
              <a:rPr lang="tr-TR" dirty="0"/>
              <a:t>Değişkenin tipi </a:t>
            </a:r>
            <a:r>
              <a:rPr lang="tr-TR" dirty="0" err="1"/>
              <a:t>string</a:t>
            </a:r>
            <a:r>
              <a:rPr lang="tr-TR" dirty="0"/>
              <a:t> veya nümerik olabilir.</a:t>
            </a:r>
            <a:endParaRPr lang="en-US" dirty="0"/>
          </a:p>
          <a:p>
            <a:pPr lvl="0"/>
            <a:r>
              <a:rPr lang="tr-TR" dirty="0" err="1"/>
              <a:t>case</a:t>
            </a:r>
            <a:r>
              <a:rPr lang="tr-TR" dirty="0"/>
              <a:t> bölümünde, sabit değerler olmalıdır. Burada ifade bulunmaz.</a:t>
            </a:r>
            <a:endParaRPr lang="en-US" dirty="0"/>
          </a:p>
          <a:p>
            <a:pPr lvl="0"/>
            <a:r>
              <a:rPr lang="tr-TR" dirty="0" err="1"/>
              <a:t>case</a:t>
            </a:r>
            <a:r>
              <a:rPr lang="tr-TR" dirty="0"/>
              <a:t> bölümleri break ifadesi ile bitirilmelidir.</a:t>
            </a:r>
            <a:endParaRPr lang="en-US" dirty="0"/>
          </a:p>
          <a:p>
            <a:pPr lvl="0"/>
            <a:r>
              <a:rPr lang="tr-TR" dirty="0" err="1"/>
              <a:t>case'den</a:t>
            </a:r>
            <a:r>
              <a:rPr lang="tr-TR" dirty="0"/>
              <a:t> sonra { } işaretlerine gerek yoktur.</a:t>
            </a:r>
            <a:endParaRPr lang="en-US" dirty="0"/>
          </a:p>
          <a:p>
            <a:pPr lvl="0"/>
            <a:r>
              <a:rPr lang="tr-TR" dirty="0" err="1"/>
              <a:t>switch</a:t>
            </a:r>
            <a:r>
              <a:rPr lang="tr-TR" dirty="0"/>
              <a:t> parantezleri içinde </a:t>
            </a:r>
            <a:r>
              <a:rPr lang="tr-TR" dirty="0" err="1"/>
              <a:t>double</a:t>
            </a:r>
            <a:r>
              <a:rPr lang="tr-TR" dirty="0"/>
              <a:t>  tipinde değişken kullanılmaz.</a:t>
            </a:r>
            <a:endParaRPr lang="en-US" dirty="0"/>
          </a:p>
          <a:p>
            <a:pPr lvl="0"/>
            <a:r>
              <a:rPr lang="tr-TR" dirty="0" err="1"/>
              <a:t>case</a:t>
            </a:r>
            <a:r>
              <a:rPr lang="tr-TR" dirty="0"/>
              <a:t> etiketinden sonra istenen sayıda deyim satırı bulunabilir.</a:t>
            </a:r>
            <a:endParaRPr lang="en-US" dirty="0"/>
          </a:p>
          <a:p>
            <a:pPr lvl="0"/>
            <a:r>
              <a:rPr lang="tr-TR" dirty="0"/>
              <a:t>Her zaman </a:t>
            </a:r>
            <a:r>
              <a:rPr lang="tr-TR" dirty="0" err="1"/>
              <a:t>default</a:t>
            </a:r>
            <a:r>
              <a:rPr lang="tr-TR" dirty="0"/>
              <a:t>: bölümünü kullanmanız program yazarken hataları bulabilmenizi sağlar.</a:t>
            </a:r>
            <a:endParaRPr lang="en-US" dirty="0"/>
          </a:p>
          <a:p>
            <a:pPr lvl="0"/>
            <a:r>
              <a:rPr lang="tr-TR" dirty="0"/>
              <a:t>En çok rastlanan hata break; deyiminin unutulmasıdır. Switch yapısı kurulduktan sonra </a:t>
            </a:r>
            <a:r>
              <a:rPr lang="tr-TR" dirty="0" err="1"/>
              <a:t>break'lerin</a:t>
            </a:r>
            <a:r>
              <a:rPr lang="tr-TR" dirty="0"/>
              <a:t> doğru yerlerde olup olmadığını kontrol ediniz.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091" y="1491915"/>
            <a:ext cx="4606362" cy="51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422" y="1443789"/>
            <a:ext cx="4852904" cy="34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558" y="1680412"/>
            <a:ext cx="4432014" cy="47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10" name="İçerik Yer Tutucusu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970" y="2091657"/>
            <a:ext cx="4026651" cy="3831674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487209" y="2091657"/>
            <a:ext cx="4212875" cy="38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while </a:t>
            </a:r>
            <a:r>
              <a:rPr lang="en-US" dirty="0" err="1"/>
              <a:t>Döngüsü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 err="1" smtClean="0"/>
              <a:t>döngüsü</a:t>
            </a:r>
            <a:r>
              <a:rPr lang="en-US" dirty="0" smtClean="0"/>
              <a:t>, </a:t>
            </a:r>
            <a:r>
              <a:rPr lang="en-US" dirty="0" err="1" smtClean="0"/>
              <a:t>belirlenen</a:t>
            </a:r>
            <a:r>
              <a:rPr lang="en-US" dirty="0" smtClean="0"/>
              <a:t> </a:t>
            </a:r>
            <a:r>
              <a:rPr lang="en-US" dirty="0" err="1" smtClean="0"/>
              <a:t>komut</a:t>
            </a:r>
            <a:r>
              <a:rPr lang="en-US" dirty="0" smtClean="0"/>
              <a:t> </a:t>
            </a:r>
            <a:r>
              <a:rPr lang="en-US" dirty="0" err="1" smtClean="0"/>
              <a:t>bloğunu</a:t>
            </a:r>
            <a:r>
              <a:rPr lang="en-US" dirty="0" smtClean="0"/>
              <a:t> </a:t>
            </a:r>
            <a:r>
              <a:rPr lang="en-US" dirty="0" err="1" smtClean="0"/>
              <a:t>koşul</a:t>
            </a:r>
            <a:r>
              <a:rPr lang="en-US" dirty="0" smtClean="0"/>
              <a:t> </a:t>
            </a:r>
            <a:r>
              <a:rPr lang="en-US" dirty="0" err="1" smtClean="0"/>
              <a:t>sağlandığı</a:t>
            </a:r>
            <a:r>
              <a:rPr lang="en-US" dirty="0" smtClean="0"/>
              <a:t> </a:t>
            </a:r>
            <a:r>
              <a:rPr lang="en-US" dirty="0" err="1" smtClean="0"/>
              <a:t>sürece</a:t>
            </a:r>
            <a:r>
              <a:rPr lang="en-US" dirty="0" smtClean="0"/>
              <a:t> </a:t>
            </a:r>
            <a:r>
              <a:rPr lang="en-US" dirty="0" err="1" smtClean="0"/>
              <a:t>çalıştıran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döngü</a:t>
            </a:r>
            <a:r>
              <a:rPr lang="en-US" dirty="0" smtClean="0"/>
              <a:t> </a:t>
            </a:r>
            <a:r>
              <a:rPr lang="en-US" dirty="0" err="1" smtClean="0"/>
              <a:t>yapılarından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tanesidir</a:t>
            </a:r>
            <a:r>
              <a:rPr lang="en-US" dirty="0" smtClean="0"/>
              <a:t>. Bu </a:t>
            </a:r>
            <a:r>
              <a:rPr lang="en-US" dirty="0" err="1" smtClean="0"/>
              <a:t>döngü</a:t>
            </a:r>
            <a:r>
              <a:rPr lang="en-US" dirty="0" smtClean="0"/>
              <a:t>,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sebebiyle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 While </a:t>
            </a:r>
            <a:r>
              <a:rPr lang="en-US" dirty="0" err="1" smtClean="0"/>
              <a:t>döngüsünün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</a:t>
            </a:r>
            <a:r>
              <a:rPr lang="en-US" dirty="0" err="1" smtClean="0"/>
              <a:t>gibidir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636962" y="3708086"/>
            <a:ext cx="6662070" cy="20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while </a:t>
            </a:r>
            <a:r>
              <a:rPr lang="en-US" dirty="0" err="1"/>
              <a:t>Döngüsü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Aşağıdaki örnekte i 10’dan küçük olduğu sürece </a:t>
            </a:r>
            <a:r>
              <a:rPr lang="tr-TR" dirty="0" err="1"/>
              <a:t>textbox’ın</a:t>
            </a:r>
            <a:r>
              <a:rPr lang="tr-TR" dirty="0"/>
              <a:t> içindeki değeri </a:t>
            </a:r>
            <a:r>
              <a:rPr lang="tr-TR" dirty="0" err="1"/>
              <a:t>listbox’ın</a:t>
            </a:r>
            <a:r>
              <a:rPr lang="tr-TR" dirty="0"/>
              <a:t> içine eklemektedir. </a:t>
            </a:r>
            <a:endParaRPr lang="en-US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95824" y="2886074"/>
            <a:ext cx="5667375" cy="30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while </a:t>
            </a:r>
            <a:r>
              <a:rPr lang="en-US" dirty="0" err="1"/>
              <a:t>Döngüsü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42317"/>
            <a:ext cx="4257054" cy="4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	do … while </a:t>
            </a:r>
            <a:r>
              <a:rPr lang="en-US" dirty="0" err="1"/>
              <a:t>Döngüsü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mantık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“while” </a:t>
            </a:r>
            <a:r>
              <a:rPr lang="en-US" dirty="0" err="1"/>
              <a:t>döngüsü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yakındır</a:t>
            </a:r>
            <a:r>
              <a:rPr lang="en-US" dirty="0"/>
              <a:t>. “while” </a:t>
            </a:r>
            <a:r>
              <a:rPr lang="en-US" dirty="0" err="1"/>
              <a:t>döngüsünde</a:t>
            </a:r>
            <a:r>
              <a:rPr lang="en-US" dirty="0"/>
              <a:t> </a:t>
            </a:r>
            <a:r>
              <a:rPr lang="en-US" dirty="0" err="1"/>
              <a:t>kodlar</a:t>
            </a:r>
            <a:r>
              <a:rPr lang="en-US" dirty="0"/>
              <a:t> </a:t>
            </a:r>
            <a:r>
              <a:rPr lang="en-US" dirty="0" err="1"/>
              <a:t>çalıştırılmadan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en-US" dirty="0"/>
              <a:t> </a:t>
            </a:r>
            <a:r>
              <a:rPr lang="en-US" dirty="0" err="1"/>
              <a:t>sınanmaktadır</a:t>
            </a:r>
            <a:r>
              <a:rPr lang="en-US" dirty="0"/>
              <a:t>, </a:t>
            </a:r>
            <a:r>
              <a:rPr lang="en-US" dirty="0" err="1"/>
              <a:t>şartın</a:t>
            </a:r>
            <a:r>
              <a:rPr lang="en-US" dirty="0"/>
              <a:t> </a:t>
            </a:r>
            <a:r>
              <a:rPr lang="en-US" dirty="0" err="1"/>
              <a:t>sağlanmaması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program </a:t>
            </a:r>
            <a:r>
              <a:rPr lang="en-US" dirty="0" err="1"/>
              <a:t>döngüye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dallanmaz</a:t>
            </a:r>
            <a:r>
              <a:rPr lang="en-US" dirty="0"/>
              <a:t>, “do…while” </a:t>
            </a:r>
            <a:r>
              <a:rPr lang="en-US" dirty="0" err="1"/>
              <a:t>döngüsünde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en-US" dirty="0"/>
              <a:t>, </a:t>
            </a:r>
            <a:r>
              <a:rPr lang="en-US" dirty="0" err="1"/>
              <a:t>döngünün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sınanmaktadır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712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	do … while </a:t>
            </a:r>
            <a:r>
              <a:rPr lang="en-US" dirty="0" err="1"/>
              <a:t>Döngüsü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317" y="1904999"/>
            <a:ext cx="4404659" cy="1832811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320" y="1784684"/>
            <a:ext cx="4772292" cy="40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8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 Başlıkları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/>
              <a:t>if</a:t>
            </a:r>
            <a:r>
              <a:rPr lang="tr-TR" dirty="0"/>
              <a:t> karar yapısı</a:t>
            </a:r>
            <a:endParaRPr lang="en-US" dirty="0"/>
          </a:p>
          <a:p>
            <a:pPr lvl="0"/>
            <a:r>
              <a:rPr lang="tr-TR" dirty="0" err="1"/>
              <a:t>switch-case</a:t>
            </a:r>
            <a:r>
              <a:rPr lang="tr-TR" dirty="0"/>
              <a:t> karar yapısı</a:t>
            </a:r>
            <a:endParaRPr lang="en-US" dirty="0"/>
          </a:p>
          <a:p>
            <a:pPr lvl="0"/>
            <a:r>
              <a:rPr lang="tr-TR" dirty="0" err="1"/>
              <a:t>while</a:t>
            </a:r>
            <a:r>
              <a:rPr lang="tr-TR" dirty="0"/>
              <a:t> Döngüsü</a:t>
            </a:r>
            <a:endParaRPr lang="en-US" dirty="0"/>
          </a:p>
          <a:p>
            <a:pPr lvl="0"/>
            <a:r>
              <a:rPr lang="tr-TR" dirty="0"/>
              <a:t>do … </a:t>
            </a:r>
            <a:r>
              <a:rPr lang="tr-TR" dirty="0" err="1"/>
              <a:t>while</a:t>
            </a:r>
            <a:r>
              <a:rPr lang="tr-TR" dirty="0"/>
              <a:t> Döngüsü</a:t>
            </a:r>
            <a:endParaRPr lang="en-US" dirty="0"/>
          </a:p>
          <a:p>
            <a:pPr lvl="0"/>
            <a:r>
              <a:rPr lang="tr-TR" dirty="0" err="1"/>
              <a:t>for</a:t>
            </a:r>
            <a:r>
              <a:rPr lang="tr-TR" dirty="0"/>
              <a:t> Döngüsü</a:t>
            </a:r>
            <a:endParaRPr lang="en-US" dirty="0"/>
          </a:p>
          <a:p>
            <a:pPr lvl="0"/>
            <a:r>
              <a:rPr lang="tr-TR" dirty="0"/>
              <a:t>İç içe Geçmiş Döngüler</a:t>
            </a:r>
            <a:endParaRPr lang="en-US" dirty="0"/>
          </a:p>
          <a:p>
            <a:pPr lvl="0"/>
            <a:r>
              <a:rPr lang="tr-TR" dirty="0"/>
              <a:t>Sonsuz Döngü</a:t>
            </a:r>
            <a:endParaRPr lang="en-US" dirty="0"/>
          </a:p>
          <a:p>
            <a:pPr lvl="0"/>
            <a:r>
              <a:rPr lang="tr-TR" dirty="0"/>
              <a:t>break Deyimi</a:t>
            </a:r>
            <a:endParaRPr lang="en-US" dirty="0"/>
          </a:p>
          <a:p>
            <a:pPr lvl="0"/>
            <a:r>
              <a:rPr lang="tr-TR" dirty="0" err="1"/>
              <a:t>try</a:t>
            </a:r>
            <a:r>
              <a:rPr lang="tr-TR" dirty="0"/>
              <a:t>..</a:t>
            </a:r>
            <a:r>
              <a:rPr lang="tr-TR" dirty="0" err="1"/>
              <a:t>catch</a:t>
            </a:r>
            <a:r>
              <a:rPr lang="tr-TR" dirty="0"/>
              <a:t>…</a:t>
            </a:r>
            <a:r>
              <a:rPr lang="tr-TR" dirty="0" err="1"/>
              <a:t>finally</a:t>
            </a:r>
            <a:r>
              <a:rPr lang="tr-TR" dirty="0"/>
              <a:t> Deyimi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4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	for </a:t>
            </a:r>
            <a:r>
              <a:rPr lang="en-US" dirty="0" err="1"/>
              <a:t>Döngüsü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“for” </a:t>
            </a:r>
            <a:r>
              <a:rPr lang="en-US" dirty="0" err="1"/>
              <a:t>döngüsü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deyimleri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kısmını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terkar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“while” </a:t>
            </a:r>
            <a:r>
              <a:rPr lang="en-US" dirty="0" err="1"/>
              <a:t>döngüsü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koşulu</a:t>
            </a:r>
            <a:r>
              <a:rPr lang="en-US" dirty="0"/>
              <a:t> </a:t>
            </a:r>
            <a:r>
              <a:rPr lang="en-US" dirty="0" err="1"/>
              <a:t>döngünün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,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döngünün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sayacı</a:t>
            </a:r>
            <a:r>
              <a:rPr lang="en-US" dirty="0"/>
              <a:t> </a:t>
            </a:r>
            <a:r>
              <a:rPr lang="en-US" dirty="0" err="1"/>
              <a:t>tanımlanır</a:t>
            </a:r>
            <a:r>
              <a:rPr lang="en-US" dirty="0"/>
              <a:t>, </a:t>
            </a:r>
            <a:r>
              <a:rPr lang="en-US" dirty="0" err="1"/>
              <a:t>artma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azaltma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bildirilir</a:t>
            </a:r>
            <a:r>
              <a:rPr lang="en-US" dirty="0"/>
              <a:t>. Bu </a:t>
            </a:r>
            <a:r>
              <a:rPr lang="en-US" dirty="0" err="1"/>
              <a:t>sayaç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661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	for </a:t>
            </a:r>
            <a:r>
              <a:rPr lang="en-US" dirty="0" err="1"/>
              <a:t>Döngüsü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341" y="1619740"/>
            <a:ext cx="5314931" cy="1604723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48768" y="1619739"/>
            <a:ext cx="4902600" cy="45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	for </a:t>
            </a:r>
            <a:r>
              <a:rPr lang="en-US" dirty="0" err="1"/>
              <a:t>Döngüsü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deyimi</a:t>
            </a:r>
            <a:r>
              <a:rPr lang="en-US" dirty="0"/>
              <a:t> </a:t>
            </a:r>
            <a:r>
              <a:rPr lang="en-US" dirty="0" err="1"/>
              <a:t>kullanılırken</a:t>
            </a:r>
            <a:r>
              <a:rPr lang="en-US" dirty="0"/>
              <a:t>,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değişkeninin</a:t>
            </a:r>
            <a:r>
              <a:rPr lang="en-US" dirty="0"/>
              <a:t> </a:t>
            </a:r>
            <a:r>
              <a:rPr lang="en-US" dirty="0" err="1"/>
              <a:t>koşul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belirtiminde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değişkenin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şartı</a:t>
            </a:r>
            <a:r>
              <a:rPr lang="en-US" dirty="0"/>
              <a:t> </a:t>
            </a:r>
            <a:r>
              <a:rPr lang="en-US" dirty="0" err="1"/>
              <a:t>aranmaz</a:t>
            </a:r>
            <a:r>
              <a:rPr lang="en-US" dirty="0"/>
              <a:t>.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değerlerinde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miktarlarında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değişken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8721" y="3725276"/>
            <a:ext cx="6963026" cy="21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2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	for </a:t>
            </a:r>
            <a:r>
              <a:rPr lang="en-US" dirty="0" err="1"/>
              <a:t>Döngüsü</a:t>
            </a:r>
            <a:endParaRPr lang="en-US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1563" y="2300517"/>
            <a:ext cx="6963026" cy="2185945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01262" y="1812338"/>
            <a:ext cx="4090738" cy="43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	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Döngüler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program içinde birbiri içine geçmiş birden çok döngü de kullanılabilir. Bu durumda (bütün programlama dillerinde olduğu gibi) önce içteki döngü, daha sonra dıştaki döngü icra edilir. Yukarıda anlatılan “</a:t>
            </a:r>
            <a:r>
              <a:rPr lang="tr-TR" dirty="0" err="1"/>
              <a:t>while</a:t>
            </a:r>
            <a:r>
              <a:rPr lang="tr-TR" dirty="0"/>
              <a:t>”, “do…</a:t>
            </a:r>
            <a:r>
              <a:rPr lang="tr-TR" dirty="0" err="1"/>
              <a:t>while</a:t>
            </a:r>
            <a:r>
              <a:rPr lang="tr-TR" dirty="0"/>
              <a:t>” ve “</a:t>
            </a:r>
            <a:r>
              <a:rPr lang="tr-TR" dirty="0" err="1"/>
              <a:t>for</a:t>
            </a:r>
            <a:r>
              <a:rPr lang="tr-TR" dirty="0"/>
              <a:t>” döngü deyimleri iç içe birden çok kez kullanılabilmektedir.</a:t>
            </a:r>
            <a:endParaRPr lang="en-US" dirty="0"/>
          </a:p>
          <a:p>
            <a:r>
              <a:rPr lang="tr-TR" dirty="0"/>
              <a:t> </a:t>
            </a:r>
            <a:endParaRPr lang="en-US" dirty="0"/>
          </a:p>
          <a:p>
            <a:r>
              <a:rPr lang="tr-TR" dirty="0"/>
              <a:t>Üç basamaklı, basamaklarının küpleri toplamı kendisine eşit olan tam sayılara Armstrong sayı denir. Örneğin: 371 bir Armstrong sayıdır çünkü 3^3 + 7^3 + 1^3 = 371. Aşağıdaki program örneğinde iç içe geçmiş üç “</a:t>
            </a:r>
            <a:r>
              <a:rPr lang="tr-TR" dirty="0" err="1"/>
              <a:t>for</a:t>
            </a:r>
            <a:r>
              <a:rPr lang="tr-TR" dirty="0"/>
              <a:t>” döngüsü ile bütün Armstrong sayıları bulup </a:t>
            </a:r>
            <a:r>
              <a:rPr lang="tr-TR" dirty="0" err="1"/>
              <a:t>listbox’a</a:t>
            </a:r>
            <a:r>
              <a:rPr lang="tr-TR" dirty="0"/>
              <a:t> eklemektedir.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	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Döngüler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603" y="1536739"/>
            <a:ext cx="7323413" cy="43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	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Döngüler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807" y="1469806"/>
            <a:ext cx="4524381" cy="50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	</a:t>
            </a:r>
            <a:r>
              <a:rPr lang="en-US" dirty="0" err="1"/>
              <a:t>Sonsuz</a:t>
            </a:r>
            <a:r>
              <a:rPr lang="en-US" dirty="0"/>
              <a:t> </a:t>
            </a:r>
            <a:r>
              <a:rPr lang="en-US" dirty="0" err="1"/>
              <a:t>Döngü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anlatılan</a:t>
            </a:r>
            <a:r>
              <a:rPr lang="en-US" dirty="0"/>
              <a:t> “while”, “do…while” </a:t>
            </a:r>
            <a:r>
              <a:rPr lang="en-US" dirty="0" err="1"/>
              <a:t>ve</a:t>
            </a:r>
            <a:r>
              <a:rPr lang="en-US" dirty="0"/>
              <a:t> “for”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deyimlerinin</a:t>
            </a:r>
            <a:r>
              <a:rPr lang="en-US" dirty="0"/>
              <a:t> </a:t>
            </a:r>
            <a:r>
              <a:rPr lang="en-US" dirty="0" err="1"/>
              <a:t>hepsi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koşul</a:t>
            </a:r>
            <a:r>
              <a:rPr lang="en-US" dirty="0"/>
              <a:t> </a:t>
            </a:r>
            <a:r>
              <a:rPr lang="en-US" dirty="0" err="1"/>
              <a:t>sınanarak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görmektedir</a:t>
            </a:r>
            <a:r>
              <a:rPr lang="en-US" dirty="0"/>
              <a:t>.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koşullar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, </a:t>
            </a:r>
            <a:r>
              <a:rPr lang="en-US" dirty="0" err="1"/>
              <a:t>örneğin</a:t>
            </a:r>
            <a:r>
              <a:rPr lang="en-US" dirty="0"/>
              <a:t> “1==1”(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bire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midir</a:t>
            </a:r>
            <a:r>
              <a:rPr lang="en-US" dirty="0"/>
              <a:t>),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koşulların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döngüler</a:t>
            </a:r>
            <a:r>
              <a:rPr lang="en-US" dirty="0"/>
              <a:t> </a:t>
            </a:r>
            <a:r>
              <a:rPr lang="en-US" dirty="0" err="1"/>
              <a:t>sonsuza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7724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	</a:t>
            </a:r>
            <a:r>
              <a:rPr lang="en-US" dirty="0" err="1"/>
              <a:t>Sonsuz</a:t>
            </a:r>
            <a:r>
              <a:rPr lang="en-US" dirty="0"/>
              <a:t> </a:t>
            </a:r>
            <a:r>
              <a:rPr lang="en-US" dirty="0" err="1"/>
              <a:t>Döngü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735" y="1705994"/>
            <a:ext cx="3837791" cy="4425209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39326" y="1905000"/>
            <a:ext cx="5970086" cy="31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	break </a:t>
            </a:r>
            <a:r>
              <a:rPr lang="en-US" dirty="0" err="1"/>
              <a:t>Deyimi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“break” </a:t>
            </a:r>
            <a:r>
              <a:rPr lang="en-US" dirty="0" err="1"/>
              <a:t>deyimi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kullanıldığı</a:t>
            </a:r>
            <a:r>
              <a:rPr lang="en-US" dirty="0"/>
              <a:t> </a:t>
            </a:r>
            <a:r>
              <a:rPr lang="en-US" dirty="0" err="1"/>
              <a:t>döngüden</a:t>
            </a:r>
            <a:r>
              <a:rPr lang="en-US" dirty="0"/>
              <a:t> </a:t>
            </a:r>
            <a:r>
              <a:rPr lang="en-US" dirty="0" err="1"/>
              <a:t>çıkmak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kullanılmaktadır</a:t>
            </a:r>
            <a:r>
              <a:rPr lang="en-US" dirty="0"/>
              <a:t>.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programın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programdan</a:t>
            </a:r>
            <a:r>
              <a:rPr lang="en-US" dirty="0"/>
              <a:t> </a:t>
            </a:r>
            <a:r>
              <a:rPr lang="en-US" dirty="0" err="1"/>
              <a:t>çıkmak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de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, her </a:t>
            </a:r>
            <a:r>
              <a:rPr lang="en-US" dirty="0" err="1"/>
              <a:t>bir</a:t>
            </a:r>
            <a:r>
              <a:rPr lang="en-US" dirty="0"/>
              <a:t> “break” </a:t>
            </a:r>
            <a:r>
              <a:rPr lang="en-US" dirty="0" err="1"/>
              <a:t>deyimi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döngüden</a:t>
            </a:r>
            <a:r>
              <a:rPr lang="en-US" dirty="0"/>
              <a:t> </a:t>
            </a:r>
            <a:r>
              <a:rPr lang="en-US" dirty="0" err="1"/>
              <a:t>başlayarak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döngüden</a:t>
            </a:r>
            <a:r>
              <a:rPr lang="en-US" dirty="0"/>
              <a:t> </a:t>
            </a:r>
            <a:r>
              <a:rPr lang="en-US" dirty="0" err="1"/>
              <a:t>çıkmak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79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akışını</a:t>
            </a:r>
            <a:r>
              <a:rPr lang="en-US" dirty="0"/>
              <a:t> </a:t>
            </a:r>
            <a:r>
              <a:rPr lang="en-US" dirty="0" err="1"/>
              <a:t>denetlemek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koşulların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olmasına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 smtClean="0"/>
              <a:t>istenilen</a:t>
            </a:r>
            <a:r>
              <a:rPr lang="en-US" dirty="0" smtClean="0"/>
              <a:t> </a:t>
            </a:r>
            <a:r>
              <a:rPr lang="en-US" dirty="0" err="1"/>
              <a:t>işlemler</a:t>
            </a:r>
            <a:r>
              <a:rPr lang="en-US" dirty="0"/>
              <a:t> if else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60809" y="3010651"/>
            <a:ext cx="6284244" cy="26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	break </a:t>
            </a:r>
            <a:r>
              <a:rPr lang="en-US" dirty="0" err="1"/>
              <a:t>Deyimi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40" y="1905000"/>
            <a:ext cx="5298686" cy="2141500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73328" y="1506203"/>
            <a:ext cx="4745956" cy="4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2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	try…catch…finally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catch </a:t>
            </a:r>
            <a:r>
              <a:rPr lang="en-US" dirty="0" err="1"/>
              <a:t>yapısı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yakalama</a:t>
            </a:r>
            <a:r>
              <a:rPr lang="en-US" dirty="0"/>
              <a:t>,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ayıklama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bilinir</a:t>
            </a:r>
            <a:r>
              <a:rPr lang="en-US" dirty="0"/>
              <a:t>. Normal </a:t>
            </a:r>
            <a:r>
              <a:rPr lang="en-US" dirty="0" err="1"/>
              <a:t>şartlarda</a:t>
            </a:r>
            <a:r>
              <a:rPr lang="en-US" dirty="0"/>
              <a:t> program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oluştuğu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kapatır</a:t>
            </a:r>
            <a:r>
              <a:rPr lang="en-US" dirty="0"/>
              <a:t>.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try catch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kullanmak</a:t>
            </a:r>
            <a:r>
              <a:rPr lang="en-US" dirty="0"/>
              <a:t>  </a:t>
            </a:r>
            <a:r>
              <a:rPr lang="en-US" dirty="0" err="1"/>
              <a:t>önemlidir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: </a:t>
            </a:r>
            <a:r>
              <a:rPr lang="en-US" dirty="0" err="1"/>
              <a:t>Çalışmasını</a:t>
            </a:r>
            <a:r>
              <a:rPr lang="en-US" dirty="0"/>
              <a:t> </a:t>
            </a:r>
            <a:r>
              <a:rPr lang="en-US" dirty="0" err="1"/>
              <a:t>istediğiniz</a:t>
            </a:r>
            <a:r>
              <a:rPr lang="en-US" dirty="0"/>
              <a:t> </a:t>
            </a:r>
            <a:r>
              <a:rPr lang="en-US" dirty="0" err="1"/>
              <a:t>kodları</a:t>
            </a:r>
            <a:r>
              <a:rPr lang="en-US" dirty="0"/>
              <a:t> </a:t>
            </a:r>
            <a:r>
              <a:rPr lang="en-US" dirty="0" err="1"/>
              <a:t>yazarsınız</a:t>
            </a:r>
            <a:r>
              <a:rPr lang="en-US" dirty="0"/>
              <a:t>.</a:t>
            </a:r>
          </a:p>
          <a:p>
            <a:r>
              <a:rPr lang="en-US" dirty="0"/>
              <a:t>catch : Try </a:t>
            </a:r>
            <a:r>
              <a:rPr lang="en-US" dirty="0" err="1"/>
              <a:t>bloğu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yazdığınız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ürettiği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çalışacak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yazıldığı</a:t>
            </a:r>
            <a:r>
              <a:rPr lang="en-US" dirty="0"/>
              <a:t> </a:t>
            </a:r>
            <a:r>
              <a:rPr lang="en-US" dirty="0" err="1"/>
              <a:t>bloktur</a:t>
            </a:r>
            <a:r>
              <a:rPr lang="en-US" dirty="0"/>
              <a:t>.</a:t>
            </a:r>
          </a:p>
          <a:p>
            <a:r>
              <a:rPr lang="en-US" dirty="0"/>
              <a:t> finally: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da </a:t>
            </a:r>
            <a:r>
              <a:rPr lang="en-US" dirty="0" err="1"/>
              <a:t>olmasa</a:t>
            </a:r>
            <a:r>
              <a:rPr lang="en-US" dirty="0"/>
              <a:t> da try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yazdığımız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çalışması</a:t>
            </a:r>
            <a:r>
              <a:rPr lang="en-US" dirty="0"/>
              <a:t> </a:t>
            </a:r>
            <a:r>
              <a:rPr lang="en-US" dirty="0" err="1"/>
              <a:t>bittiğinde</a:t>
            </a:r>
            <a:r>
              <a:rPr lang="en-US" dirty="0"/>
              <a:t> </a:t>
            </a:r>
            <a:r>
              <a:rPr lang="en-US" dirty="0" err="1"/>
              <a:t>çalışacak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yazıldığı</a:t>
            </a:r>
            <a:r>
              <a:rPr lang="en-US" dirty="0"/>
              <a:t> </a:t>
            </a:r>
            <a:r>
              <a:rPr lang="en-US" dirty="0" err="1"/>
              <a:t>bloktur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6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	try…catch…finally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5396043" cy="5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5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	try…catch…finally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272" y="1904999"/>
            <a:ext cx="4741528" cy="4367463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1904998"/>
            <a:ext cx="4393031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7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	try…catch…finally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8" name="İçerik Yer Tutucusu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482" y="1732213"/>
            <a:ext cx="3813139" cy="4058988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5951620" y="1904999"/>
            <a:ext cx="4748463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ve</a:t>
            </a:r>
            <a:r>
              <a:rPr lang="en-US" dirty="0"/>
              <a:t> else den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noktalı</a:t>
            </a:r>
            <a:r>
              <a:rPr lang="en-US" dirty="0"/>
              <a:t> </a:t>
            </a:r>
            <a:r>
              <a:rPr lang="en-US" dirty="0" err="1"/>
              <a:t>virgül</a:t>
            </a:r>
            <a:r>
              <a:rPr lang="en-US" dirty="0"/>
              <a:t> (;) </a:t>
            </a:r>
            <a:r>
              <a:rPr lang="en-US" dirty="0" err="1"/>
              <a:t>kullanılmaz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koşulun</a:t>
            </a:r>
            <a:r>
              <a:rPr lang="en-US" dirty="0"/>
              <a:t>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alınmayacak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else </a:t>
            </a:r>
            <a:r>
              <a:rPr lang="en-US" dirty="0" err="1"/>
              <a:t>bloğu</a:t>
            </a:r>
            <a:r>
              <a:rPr lang="en-US" dirty="0"/>
              <a:t> </a:t>
            </a:r>
            <a:r>
              <a:rPr lang="en-US" dirty="0" err="1"/>
              <a:t>kullanılmayabilir</a:t>
            </a:r>
            <a:r>
              <a:rPr lang="en-US" dirty="0"/>
              <a:t>. </a:t>
            </a:r>
            <a:endParaRPr lang="tr-TR" dirty="0"/>
          </a:p>
          <a:p>
            <a:endParaRPr lang="en-US" dirty="0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07430" y="3105149"/>
            <a:ext cx="7042150" cy="21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Eğer</a:t>
            </a:r>
            <a:r>
              <a:rPr lang="en-US" dirty="0"/>
              <a:t> if </a:t>
            </a:r>
            <a:r>
              <a:rPr lang="en-US" dirty="0" err="1"/>
              <a:t>bloğunda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else </a:t>
            </a:r>
            <a:r>
              <a:rPr lang="en-US" dirty="0" err="1"/>
              <a:t>bloğunda</a:t>
            </a:r>
            <a:r>
              <a:rPr lang="en-US" dirty="0"/>
              <a:t> </a:t>
            </a:r>
            <a:r>
              <a:rPr lang="en-US" dirty="0" err="1"/>
              <a:t>tekbir</a:t>
            </a:r>
            <a:r>
              <a:rPr lang="en-US" dirty="0"/>
              <a:t> </a:t>
            </a:r>
            <a:r>
              <a:rPr lang="en-US" dirty="0" err="1"/>
              <a:t>komut</a:t>
            </a:r>
            <a:r>
              <a:rPr lang="en-US" dirty="0"/>
              <a:t> </a:t>
            </a:r>
            <a:r>
              <a:rPr lang="en-US" dirty="0" err="1"/>
              <a:t>satırı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küme</a:t>
            </a:r>
            <a:r>
              <a:rPr lang="en-US" dirty="0"/>
              <a:t> </a:t>
            </a:r>
            <a:r>
              <a:rPr lang="en-US" dirty="0" err="1"/>
              <a:t>parantezleri</a:t>
            </a:r>
            <a:r>
              <a:rPr lang="en-US" dirty="0"/>
              <a:t> </a:t>
            </a:r>
            <a:r>
              <a:rPr lang="en-US" dirty="0" err="1"/>
              <a:t>kullanılmayabilir</a:t>
            </a:r>
            <a:r>
              <a:rPr lang="en-US" dirty="0"/>
              <a:t>.</a:t>
            </a: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592" y="3284370"/>
            <a:ext cx="8193756" cy="24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7" name="İçerik Yer Tutucusu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276" y="1904999"/>
            <a:ext cx="5105735" cy="2265947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05014" y="1905000"/>
            <a:ext cx="4799598" cy="4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708400"/>
            <a:ext cx="5941475" cy="1836905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92924" y="3791395"/>
            <a:ext cx="5572508" cy="27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if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528" y="1728571"/>
            <a:ext cx="4197935" cy="41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switch case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Switch deyimi genellikle kompleks </a:t>
            </a:r>
            <a:r>
              <a:rPr lang="tr-TR" dirty="0" err="1"/>
              <a:t>if</a:t>
            </a:r>
            <a:r>
              <a:rPr lang="tr-TR" dirty="0"/>
              <a:t>-else bloklarının yerine tercih edilir. Switch deyimi ile yapılabilen bütün kontroller </a:t>
            </a:r>
            <a:r>
              <a:rPr lang="tr-TR" dirty="0" err="1"/>
              <a:t>if</a:t>
            </a:r>
            <a:r>
              <a:rPr lang="tr-TR" dirty="0"/>
              <a:t> deyimi ile de  yapılabilir. Ancak bazı durumlarda </a:t>
            </a:r>
            <a:r>
              <a:rPr lang="tr-TR" dirty="0" err="1"/>
              <a:t>switch</a:t>
            </a:r>
            <a:r>
              <a:rPr lang="tr-TR" dirty="0"/>
              <a:t> deyimi daha sade bir yapıda görünür.  </a:t>
            </a:r>
            <a:r>
              <a:rPr lang="tr-TR" dirty="0" err="1"/>
              <a:t>switch</a:t>
            </a:r>
            <a:r>
              <a:rPr lang="tr-TR" dirty="0"/>
              <a:t> yapısında break, </a:t>
            </a:r>
            <a:r>
              <a:rPr lang="tr-TR" dirty="0" err="1"/>
              <a:t>case</a:t>
            </a:r>
            <a:r>
              <a:rPr lang="tr-TR" dirty="0"/>
              <a:t>, </a:t>
            </a:r>
            <a:r>
              <a:rPr lang="tr-TR" dirty="0" err="1"/>
              <a:t>switch</a:t>
            </a:r>
            <a:r>
              <a:rPr lang="tr-TR" dirty="0"/>
              <a:t> ve </a:t>
            </a:r>
            <a:r>
              <a:rPr lang="tr-TR" dirty="0" err="1"/>
              <a:t>goto</a:t>
            </a:r>
            <a:r>
              <a:rPr lang="tr-TR" dirty="0"/>
              <a:t> anahtar sözcükleri kullanılır.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19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708</Words>
  <Application>Microsoft Office PowerPoint</Application>
  <PresentationFormat>Özel</PresentationFormat>
  <Paragraphs>75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Duman</vt:lpstr>
      <vt:lpstr>Başkale Meslek Yüksekokulu Bilgisayar Programcılığı Görsel Programlama I</vt:lpstr>
      <vt:lpstr>Konu Başlıkları</vt:lpstr>
      <vt:lpstr>1. if karar yapısı</vt:lpstr>
      <vt:lpstr>1. if karar yapısı</vt:lpstr>
      <vt:lpstr>1. if karar yapısı</vt:lpstr>
      <vt:lpstr>1. if karar yapısı</vt:lpstr>
      <vt:lpstr>1. if karar yapısı</vt:lpstr>
      <vt:lpstr>1. if karar yapısı</vt:lpstr>
      <vt:lpstr>2. switch case Kontrol Yapısı</vt:lpstr>
      <vt:lpstr>2. switch case Kontrol Yapısı</vt:lpstr>
      <vt:lpstr>2. switch case Kontrol Yapısı</vt:lpstr>
      <vt:lpstr>2. switch case Kontrol Yapısı</vt:lpstr>
      <vt:lpstr>2. switch case Kontrol Yapısı</vt:lpstr>
      <vt:lpstr>2. switch case Kontrol Yapısı</vt:lpstr>
      <vt:lpstr>3. while Döngüsü</vt:lpstr>
      <vt:lpstr>3. while Döngüsü</vt:lpstr>
      <vt:lpstr>3. while Döngüsü</vt:lpstr>
      <vt:lpstr>4. do … while Döngüsü</vt:lpstr>
      <vt:lpstr>4. do … while Döngüsü</vt:lpstr>
      <vt:lpstr>5. for Döngüsü</vt:lpstr>
      <vt:lpstr>5. for Döngüsü</vt:lpstr>
      <vt:lpstr>5. for Döngüsü</vt:lpstr>
      <vt:lpstr>5. for Döngüsü</vt:lpstr>
      <vt:lpstr>6. İç içe Geçmiş Döngüler</vt:lpstr>
      <vt:lpstr>6. İç içe Geçmiş Döngüler</vt:lpstr>
      <vt:lpstr>6. İç içe Geçmiş Döngüler</vt:lpstr>
      <vt:lpstr>7. Sonsuz Döngü</vt:lpstr>
      <vt:lpstr>7. Sonsuz Döngü</vt:lpstr>
      <vt:lpstr>8. break Deyimi</vt:lpstr>
      <vt:lpstr>8. break Deyimi</vt:lpstr>
      <vt:lpstr>9. try…catch…finally yapısı</vt:lpstr>
      <vt:lpstr>9. try…catch…finally yapısı</vt:lpstr>
      <vt:lpstr>9. try…catch…finally yapısı</vt:lpstr>
      <vt:lpstr>9. try…catch…finally yapısı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Başkale Meslek Yüksekokulu Bilgisayar Programcılığı Algoritma Ve Programlamaya Giriş Ders Notları</dc:title>
  <dc:creator>Can</dc:creator>
  <cp:lastModifiedBy>ayata</cp:lastModifiedBy>
  <cp:revision>28</cp:revision>
  <dcterms:created xsi:type="dcterms:W3CDTF">2015-11-25T09:15:05Z</dcterms:created>
  <dcterms:modified xsi:type="dcterms:W3CDTF">2020-12-29T08:45:25Z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AE7A2215-4D03-4131-8815-C71C785456F5</vt:lpwstr>
  </property>
  <property fmtid="{D5CDD505-2E9C-101B-9397-08002B2CF9AE}" pid="3" name="ArticulatePath">
    <vt:lpwstr>10-11. Hafta</vt:lpwstr>
  </property>
</Properties>
</file>