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şlık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Alt Başlık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AFB54-FECC-4F05-86A9-7A72162DD7C2}" type="datetimeFigureOut">
              <a:rPr lang="tr-TR" smtClean="0"/>
              <a:t>02.10.2016</a:t>
            </a:fld>
            <a:endParaRPr lang="tr-TR"/>
          </a:p>
        </p:txBody>
      </p:sp>
      <p:sp>
        <p:nvSpPr>
          <p:cNvPr id="20" name="Altbilgi Yer Tutucusu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009A97-A6DB-4F17-94FA-3C780579B32A}" type="slidenum">
              <a:rPr lang="tr-TR" smtClean="0"/>
              <a:t>‹#›</a:t>
            </a:fld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AFB54-FECC-4F05-86A9-7A72162DD7C2}" type="datetimeFigureOut">
              <a:rPr lang="tr-TR" smtClean="0"/>
              <a:t>02.10.2016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009A97-A6DB-4F17-94FA-3C780579B32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AFB54-FECC-4F05-86A9-7A72162DD7C2}" type="datetimeFigureOut">
              <a:rPr lang="tr-TR" smtClean="0"/>
              <a:t>02.10.2016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009A97-A6DB-4F17-94FA-3C780579B32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AFB54-FECC-4F05-86A9-7A72162DD7C2}" type="datetimeFigureOut">
              <a:rPr lang="tr-TR" smtClean="0"/>
              <a:t>02.10.2016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009A97-A6DB-4F17-94FA-3C780579B32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AFB54-FECC-4F05-86A9-7A72162DD7C2}" type="datetimeFigureOut">
              <a:rPr lang="tr-TR" smtClean="0"/>
              <a:t>02.10.2016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009A97-A6DB-4F17-94FA-3C780579B32A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AFB54-FECC-4F05-86A9-7A72162DD7C2}" type="datetimeFigureOut">
              <a:rPr lang="tr-TR" smtClean="0"/>
              <a:t>02.10.2016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009A97-A6DB-4F17-94FA-3C780579B32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AFB54-FECC-4F05-86A9-7A72162DD7C2}" type="datetimeFigureOut">
              <a:rPr lang="tr-TR" smtClean="0"/>
              <a:t>02.10.2016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009A97-A6DB-4F17-94FA-3C780579B32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AFB54-FECC-4F05-86A9-7A72162DD7C2}" type="datetimeFigureOut">
              <a:rPr lang="tr-TR" smtClean="0"/>
              <a:t>02.10.2016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009A97-A6DB-4F17-94FA-3C780579B32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AFB54-FECC-4F05-86A9-7A72162DD7C2}" type="datetimeFigureOut">
              <a:rPr lang="tr-TR" smtClean="0"/>
              <a:t>02.10.2016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009A97-A6DB-4F17-94FA-3C780579B32A}" type="slidenum">
              <a:rPr lang="tr-TR" smtClean="0"/>
              <a:t>‹#›</a:t>
            </a:fld>
            <a:endParaRPr lang="tr-TR"/>
          </a:p>
        </p:txBody>
      </p:sp>
      <p:sp>
        <p:nvSpPr>
          <p:cNvPr id="6" name="Dikdörtgen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AFB54-FECC-4F05-86A9-7A72162DD7C2}" type="datetimeFigureOut">
              <a:rPr lang="tr-TR" smtClean="0"/>
              <a:t>02.10.2016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009A97-A6DB-4F17-94FA-3C780579B32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AFB54-FECC-4F05-86A9-7A72162DD7C2}" type="datetimeFigureOut">
              <a:rPr lang="tr-TR" smtClean="0"/>
              <a:t>02.10.2016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009A97-A6DB-4F17-94FA-3C780579B32A}" type="slidenum">
              <a:rPr lang="tr-TR" smtClean="0"/>
              <a:t>‹#›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Akış Çizelgesi: İşlem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kış Çizelgesi: İşlem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s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Halk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83AFB54-FECC-4F05-86A9-7A72162DD7C2}" type="datetimeFigureOut">
              <a:rPr lang="tr-TR" smtClean="0"/>
              <a:t>02.10.2016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9009A97-A6DB-4F17-94FA-3C780579B32A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Dikdörtgen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31524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b="1" cap="small" dirty="0"/>
              <a:t>AMAÇ</a:t>
            </a: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/>
              <a:t>	Bilgisayarın temel parçalarını öğrenebilmek.</a:t>
            </a:r>
          </a:p>
          <a:p>
            <a:pPr algn="just">
              <a:lnSpc>
                <a:spcPct val="150000"/>
              </a:lnSpc>
            </a:pPr>
            <a:r>
              <a:rPr lang="tr-TR" b="1" cap="small" dirty="0"/>
              <a:t>ARAŞTIRMA</a:t>
            </a: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b="1" cap="small" dirty="0"/>
              <a:t>	</a:t>
            </a:r>
            <a:r>
              <a:rPr lang="tr-TR" dirty="0"/>
              <a:t>Bilgisayarın temel parçaları hakkında bilgi toplayınız.</a:t>
            </a:r>
          </a:p>
          <a:p>
            <a:pPr algn="just">
              <a:lnSpc>
                <a:spcPct val="150000"/>
              </a:lnSpc>
            </a:pPr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AĞ TOPOLOJİLERİ DERSİ </a:t>
            </a:r>
            <a:r>
              <a:rPr lang="tr-TR" sz="2000" dirty="0" smtClean="0"/>
              <a:t>(7</a:t>
            </a:r>
            <a:r>
              <a:rPr lang="tr-TR" sz="2000" dirty="0" smtClean="0"/>
              <a:t>.</a:t>
            </a:r>
            <a:r>
              <a:rPr lang="tr-TR" sz="2000" dirty="0" smtClean="0"/>
              <a:t> </a:t>
            </a:r>
            <a:r>
              <a:rPr lang="tr-TR" sz="2000" dirty="0" smtClean="0"/>
              <a:t>HAFTA)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736832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-27384"/>
            <a:ext cx="4718655" cy="692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6826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TEŞEKKÜRLER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0647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8795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BİLGİSAYARIN TEMEL PARÇALARI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lvl="0" indent="0" algn="just">
              <a:lnSpc>
                <a:spcPct val="150000"/>
              </a:lnSpc>
              <a:buNone/>
            </a:pPr>
            <a:r>
              <a:rPr lang="tr-TR" sz="2800" b="1" cap="small" dirty="0"/>
              <a:t>Temel Elektronik </a:t>
            </a:r>
            <a:r>
              <a:rPr lang="tr-TR" sz="2800" b="1" cap="small" dirty="0" smtClean="0"/>
              <a:t>Parçaları</a:t>
            </a:r>
          </a:p>
          <a:p>
            <a:pPr marL="365760" lvl="2" indent="-283464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tr-TR" b="1" dirty="0"/>
              <a:t>Dirençler</a:t>
            </a:r>
            <a:r>
              <a:rPr lang="tr-TR" sz="2000" b="1" dirty="0"/>
              <a:t> </a:t>
            </a:r>
            <a:endParaRPr lang="tr-TR" sz="2000" dirty="0"/>
          </a:p>
          <a:p>
            <a:pPr marL="82296" indent="0" algn="just">
              <a:lnSpc>
                <a:spcPct val="150000"/>
              </a:lnSpc>
              <a:buNone/>
            </a:pPr>
            <a:r>
              <a:rPr lang="tr-TR" sz="2800" dirty="0"/>
              <a:t>Elektrik ve elektronik devrelerde, devreden geçen akımı sınırlamak ve bir gerilim düşmesi meydana getirmek üzere imal edilmiş olan elemanlara denir. </a:t>
            </a:r>
          </a:p>
          <a:p>
            <a:pPr marL="82296" indent="0" algn="just">
              <a:lnSpc>
                <a:spcPct val="150000"/>
              </a:lnSpc>
              <a:buNone/>
            </a:pPr>
            <a:endParaRPr lang="tr-TR" sz="2800" dirty="0"/>
          </a:p>
        </p:txBody>
      </p:sp>
      <p:pic>
        <p:nvPicPr>
          <p:cNvPr id="4" name="Resim 3" descr="http://2.bp.blogspot.com/-ytpAai1s-eg/U8W4uiGYOOI/AAAAAAAABGk/VacxZKHBnzs/s1600/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680520"/>
            <a:ext cx="4824536" cy="2276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4174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2" indent="-283464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tr-TR" b="1" dirty="0"/>
              <a:t>Diyotlar</a:t>
            </a:r>
            <a:endParaRPr lang="tr-TR" dirty="0"/>
          </a:p>
          <a:p>
            <a:pPr marL="82296" indent="0" algn="just">
              <a:lnSpc>
                <a:spcPct val="150000"/>
              </a:lnSpc>
              <a:buNone/>
            </a:pPr>
            <a:r>
              <a:rPr lang="tr-TR" sz="2400" dirty="0"/>
              <a:t>Diyot tek yöne elektrik akımını ileten bir devre elemanıdır. Diyotun P kutbuna "Anot", N kutbuna da "Katot" </a:t>
            </a:r>
            <a:r>
              <a:rPr lang="tr-TR" sz="2400" dirty="0" smtClean="0"/>
              <a:t>adı verilir</a:t>
            </a:r>
            <a:r>
              <a:rPr lang="tr-TR" sz="2400" dirty="0"/>
              <a:t>. Genellikle A.C. akımı DC akıma dönüştürmek için Doğrultma devrelerinde kullanılır</a:t>
            </a:r>
          </a:p>
          <a:p>
            <a:pPr marL="82296" indent="0" algn="just">
              <a:lnSpc>
                <a:spcPct val="150000"/>
              </a:lnSpc>
              <a:buNone/>
            </a:pPr>
            <a:endParaRPr lang="tr-TR" sz="2400" dirty="0"/>
          </a:p>
        </p:txBody>
      </p:sp>
      <p:pic>
        <p:nvPicPr>
          <p:cNvPr id="4" name="Resim 3" descr="http://diyot.com/wp-content/uploads/2014/10/Schottk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221088"/>
            <a:ext cx="4595014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44577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2" indent="-283464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tr-TR" sz="2800" b="1" dirty="0"/>
              <a:t>Kondansatörler</a:t>
            </a:r>
            <a:endParaRPr lang="tr-TR" sz="2000" dirty="0"/>
          </a:p>
          <a:p>
            <a:pPr marL="82296" indent="0" algn="just">
              <a:lnSpc>
                <a:spcPct val="150000"/>
              </a:lnSpc>
              <a:buNone/>
            </a:pPr>
            <a:r>
              <a:rPr lang="tr-TR" sz="2800" dirty="0"/>
              <a:t>Karşılıklı iki iletken ve bunların arasında bulunan bir yalıtkan maddeden oluşan ve elektrik yükü depo edebilme yeteneğine sahip devre elemanlarına denir. </a:t>
            </a:r>
            <a:endParaRPr lang="tr-TR" sz="2800" dirty="0"/>
          </a:p>
        </p:txBody>
      </p:sp>
      <p:pic>
        <p:nvPicPr>
          <p:cNvPr id="4" name="Resim 3" descr="https://upload.wikimedia.org/wikipedia/commons/2/29/Electronic_component_electrolytic_capacitor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149080"/>
            <a:ext cx="3131840" cy="2708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84837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2" indent="-283464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tr-TR" sz="3200" b="1" dirty="0" err="1"/>
              <a:t>Transistörler</a:t>
            </a:r>
            <a:endParaRPr lang="tr-TR" sz="3200" dirty="0"/>
          </a:p>
          <a:p>
            <a:pPr marL="82296" indent="0" algn="just">
              <a:lnSpc>
                <a:spcPct val="150000"/>
              </a:lnSpc>
              <a:buNone/>
            </a:pPr>
            <a:r>
              <a:rPr lang="tr-TR" dirty="0" err="1"/>
              <a:t>Transistör</a:t>
            </a:r>
            <a:r>
              <a:rPr lang="tr-TR" dirty="0"/>
              <a:t> yarı iletken malzemeden yapılmış elektronik devre elemanıdır. </a:t>
            </a:r>
            <a:endParaRPr lang="tr-TR" dirty="0" smtClean="0"/>
          </a:p>
          <a:p>
            <a:pPr marL="82296" indent="0" algn="just">
              <a:lnSpc>
                <a:spcPct val="150000"/>
              </a:lnSpc>
              <a:buNone/>
            </a:pPr>
            <a:endParaRPr lang="tr-TR" dirty="0"/>
          </a:p>
        </p:txBody>
      </p:sp>
      <p:pic>
        <p:nvPicPr>
          <p:cNvPr id="4" name="Resim 3" descr="https://upload.wikimedia.org/wikipedia/commons/6/64/Electronic_component_transistor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789040"/>
            <a:ext cx="4523983" cy="306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9691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2" indent="-283464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tr-TR" sz="2800" b="1" dirty="0"/>
              <a:t>Transformatörler </a:t>
            </a:r>
            <a:endParaRPr lang="tr-TR" sz="2000" dirty="0"/>
          </a:p>
          <a:p>
            <a:pPr marL="82296" indent="0" algn="just">
              <a:lnSpc>
                <a:spcPct val="150000"/>
              </a:lnSpc>
              <a:buNone/>
            </a:pPr>
            <a:r>
              <a:rPr lang="tr-TR" sz="2800" dirty="0"/>
              <a:t>Transformatörler ince, özel silisli </a:t>
            </a:r>
            <a:r>
              <a:rPr lang="tr-TR" sz="2800" dirty="0" err="1"/>
              <a:t>saçalardan</a:t>
            </a:r>
            <a:r>
              <a:rPr lang="tr-TR" sz="2800" dirty="0"/>
              <a:t> oluşan kapalı bir manyetik gövde ile bunun üzerine yalıtılmış iletkenlere sarılan sargılardan oluşur. </a:t>
            </a:r>
            <a:endParaRPr lang="tr-TR" sz="2800" dirty="0"/>
          </a:p>
        </p:txBody>
      </p:sp>
      <p:pic>
        <p:nvPicPr>
          <p:cNvPr id="4" name="Resim 3" descr="http://www.diyot.com/test_dosyalar/transformator-testi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149080"/>
            <a:ext cx="6264696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01513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2" indent="-283464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tr-TR" sz="3200" b="1" dirty="0"/>
              <a:t>Roleler</a:t>
            </a:r>
            <a:r>
              <a:rPr lang="tr-TR" b="1" dirty="0"/>
              <a:t> </a:t>
            </a:r>
            <a:endParaRPr lang="tr-TR" b="1" dirty="0" smtClean="0"/>
          </a:p>
          <a:p>
            <a:pPr marL="82296" lvl="2" indent="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tr-TR" dirty="0"/>
              <a:t>Roleler düşük bir voltaj ve akım kullanarak daha yüksek bir voltaj ve akımı kontrol etmemizi sağlar. </a:t>
            </a:r>
            <a:endParaRPr lang="tr-TR" dirty="0" smtClean="0"/>
          </a:p>
          <a:p>
            <a:pPr marL="82296" lvl="2" indent="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tr-TR" dirty="0"/>
          </a:p>
          <a:p>
            <a:pPr algn="just">
              <a:lnSpc>
                <a:spcPct val="150000"/>
              </a:lnSpc>
            </a:pPr>
            <a:endParaRPr lang="tr-TR" dirty="0"/>
          </a:p>
        </p:txBody>
      </p:sp>
      <p:pic>
        <p:nvPicPr>
          <p:cNvPr id="4" name="Resim 3" descr="http://www.robotiksistem.com/role_yapisi_calismas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861048"/>
            <a:ext cx="5184576" cy="2551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49444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2" indent="-283464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tr-TR" sz="3200" b="1" dirty="0" err="1" smtClean="0"/>
              <a:t>Tristörler</a:t>
            </a:r>
            <a:endParaRPr lang="tr-TR" sz="3200" b="1" dirty="0" smtClean="0"/>
          </a:p>
          <a:p>
            <a:pPr marL="82296" lvl="2" indent="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tr-TR" dirty="0"/>
              <a:t>PNPN yüzey birleşmeli yarı iletken elemanlardır. Çok küçük tetikleme akım ve gerilimleri ile kontrol edilebilir. Tek yönlü akım geçişine izin verirler. </a:t>
            </a:r>
          </a:p>
          <a:p>
            <a:pPr algn="just">
              <a:lnSpc>
                <a:spcPct val="150000"/>
              </a:lnSpc>
            </a:pPr>
            <a:endParaRPr lang="tr-TR" dirty="0"/>
          </a:p>
        </p:txBody>
      </p:sp>
      <p:pic>
        <p:nvPicPr>
          <p:cNvPr id="4" name="Resim 3" descr="http://320volt.com/wp-content/uploads/2009/11/Transistor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005064"/>
            <a:ext cx="3816424" cy="2735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77302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2" indent="-283464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tr-TR" b="1" dirty="0"/>
              <a:t>Entegre Devre</a:t>
            </a:r>
            <a:endParaRPr lang="tr-TR" dirty="0"/>
          </a:p>
          <a:p>
            <a:pPr marL="82296" indent="0" algn="just">
              <a:lnSpc>
                <a:spcPct val="150000"/>
              </a:lnSpc>
              <a:buNone/>
            </a:pPr>
            <a:r>
              <a:rPr lang="tr-TR" sz="2400" dirty="0"/>
              <a:t>Bir yarıiletken maddenin içine veya üzerine çok küçük elemanların, bir grup halinde biçimlendirilip uygun bir şekilde birbirine bağlanması suretiyle oluşturulmuş devredir.</a:t>
            </a:r>
          </a:p>
          <a:p>
            <a:pPr marL="82296" indent="0" algn="just">
              <a:lnSpc>
                <a:spcPct val="150000"/>
              </a:lnSpc>
              <a:buNone/>
            </a:pPr>
            <a:endParaRPr lang="tr-TR" sz="2400" dirty="0"/>
          </a:p>
        </p:txBody>
      </p:sp>
      <p:pic>
        <p:nvPicPr>
          <p:cNvPr id="4" name="Resim 3" descr="http://www.ledled.us/images/pg006_1_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049641"/>
            <a:ext cx="4829810" cy="2774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8766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</TotalTime>
  <Words>198</Words>
  <Application>Microsoft Office PowerPoint</Application>
  <PresentationFormat>Ekran Gösterisi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Gündönümü</vt:lpstr>
      <vt:lpstr>AĞ TOPOLOJİLERİ DERSİ (7. HAFTA)</vt:lpstr>
      <vt:lpstr>BİLGİSAYARIN TEMEL PARÇALARI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TEŞEKKÜRLER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AĞ TOPOLOJİLERİ DERSİ (7. HAFTA)</dc:title>
  <dc:creator>MelihKadir</dc:creator>
  <cp:lastModifiedBy>MelihKadir</cp:lastModifiedBy>
  <cp:revision>3</cp:revision>
  <dcterms:created xsi:type="dcterms:W3CDTF">2016-10-02T09:34:57Z</dcterms:created>
  <dcterms:modified xsi:type="dcterms:W3CDTF">2016-10-02T10:01:27Z</dcterms:modified>
</cp:coreProperties>
</file>