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5D332F-0F48-479E-B4EB-F342EBB51DE7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5E8EE4-87A1-4BB5-9C2E-B23984BC43D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507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 Windows 7 işletim sistemi tanımak ve Denetim masası işlemlerini öğrenebilmek. 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Windows 7 işletim sistemini bilgisayarınıza kurarak inceleyiniz.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YAZILIM KURULUMU VE YÖNETİMİ </a:t>
            </a:r>
            <a:r>
              <a:rPr lang="tr-TR" sz="4000" dirty="0" smtClean="0"/>
              <a:t>DERSİ</a:t>
            </a:r>
            <a:r>
              <a:rPr lang="tr-TR" sz="1800" dirty="0" smtClean="0"/>
              <a:t>(7. </a:t>
            </a:r>
            <a:r>
              <a:rPr lang="tr-TR" sz="1800" dirty="0" smtClean="0"/>
              <a:t>HAFTA)</a:t>
            </a:r>
            <a:endParaRPr lang="tr-T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b="1" dirty="0" smtClean="0"/>
              <a:t>İnternet Seçenekleri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Bu seçeneğe “ağ ve paylaşım merkezi” ya da internet </a:t>
            </a:r>
            <a:r>
              <a:rPr lang="tr-TR" sz="2000" dirty="0" err="1" smtClean="0"/>
              <a:t>explorer</a:t>
            </a:r>
            <a:r>
              <a:rPr lang="tr-TR" sz="2000" dirty="0" smtClean="0"/>
              <a:t> programı araçlar menüsünden “internet seçenekleri” denilerek de ulaşılabilir. 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4000496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b="1" dirty="0" smtClean="0"/>
              <a:t>Görev Çubuğu ve Başlat Menüsü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Başlat menüsünün ve görev çubuğunun özelleştirilmesini sağlar, bu seçeneğe “</a:t>
            </a:r>
            <a:r>
              <a:rPr lang="tr-TR" sz="2000" i="1" dirty="0" smtClean="0"/>
              <a:t>görev çubuğu</a:t>
            </a:r>
            <a:r>
              <a:rPr lang="tr-TR" sz="2000" dirty="0" smtClean="0"/>
              <a:t>” üzerinde sağ tıklayıp “</a:t>
            </a:r>
            <a:r>
              <a:rPr lang="tr-TR" sz="2000" i="1" dirty="0" smtClean="0"/>
              <a:t>özellikler</a:t>
            </a:r>
            <a:r>
              <a:rPr lang="tr-TR" sz="2000" dirty="0" smtClean="0"/>
              <a:t>” denilerek de ulaşılabilir. 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75" y="2928958"/>
            <a:ext cx="4248143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Windows Güvenlik Duvarı 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Bilgisayarın kötü amaçlı yazılımlardan korunmasına yardımcı olur. </a:t>
            </a:r>
            <a:endParaRPr lang="tr-TR" sz="2800" dirty="0" smtClean="0"/>
          </a:p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Yedekleme ve Geri Yükleme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Kişisel verilerin ve/veya sistemin yedeğinin alınarak silinme çökme gibi durumlarda yedekten geri yüklenebilmesini sağlar, </a:t>
            </a:r>
            <a:endParaRPr lang="tr-T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smtClean="0"/>
              <a:t>Aygıtlar ve Yazıcılar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Başlat menüsünden bilgisayar yoluyla da bu seçeneğe ulaşılabilir, bilgisayara bağlı yazıcı, tarayıcı, harici disk gibi aygıtlar buradan görülebilir.</a:t>
            </a:r>
          </a:p>
          <a:p>
            <a:pPr lvl="0" algn="just">
              <a:lnSpc>
                <a:spcPct val="150000"/>
              </a:lnSpc>
            </a:pPr>
            <a:r>
              <a:rPr lang="tr-TR" b="1" dirty="0" smtClean="0"/>
              <a:t>Bölge ve Dil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Dil, sayı ve tarih formatlarının gösterim şekli ve klavye türünü değiştirilmesini sağlar,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smtClean="0"/>
              <a:t>Erişim Kolaylığı Merkezi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“</a:t>
            </a:r>
            <a:r>
              <a:rPr lang="tr-TR" i="1" dirty="0" smtClean="0"/>
              <a:t>Ekran klavyesi</a:t>
            </a:r>
            <a:r>
              <a:rPr lang="tr-TR" dirty="0" smtClean="0"/>
              <a:t>”, “</a:t>
            </a:r>
            <a:r>
              <a:rPr lang="tr-TR" i="1" dirty="0" smtClean="0"/>
              <a:t>Büyüteç</a:t>
            </a:r>
            <a:r>
              <a:rPr lang="tr-TR" dirty="0" smtClean="0"/>
              <a:t>” gibi bazı erişim kolaylığı sağlayan uygulamaların başlatılmasını sağlar</a:t>
            </a:r>
            <a:r>
              <a:rPr lang="tr-TR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tr-TR" b="1" dirty="0" smtClean="0"/>
              <a:t>Fare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Fare kullanımıyla ilgili düğme yapılandırması, işaretçi hızı gibi ayarların değiştirilmesini sağlar. 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Görüntü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Ekran çözünürlüğü ve renk derinliğinin ayarlanmasını sağlar.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00438"/>
            <a:ext cx="5760720" cy="301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smtClean="0"/>
              <a:t>İşlem Merkezi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Yedekleme, Windows </a:t>
            </a:r>
            <a:r>
              <a:rPr lang="tr-TR" dirty="0" err="1" smtClean="0"/>
              <a:t>update</a:t>
            </a:r>
            <a:r>
              <a:rPr lang="tr-TR" dirty="0" smtClean="0"/>
              <a:t> gibi seçenekleri barındırır.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 </a:t>
            </a:r>
          </a:p>
          <a:p>
            <a:pPr lvl="0" algn="just">
              <a:lnSpc>
                <a:spcPct val="150000"/>
              </a:lnSpc>
            </a:pPr>
            <a:r>
              <a:rPr lang="tr-TR" b="1" dirty="0" smtClean="0"/>
              <a:t>Klasör Seçenekleri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Dosya ve klasörlerin görüntü ayarlarının değiştirilmesini sağlar. 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Masaüstü Araçları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Takvim, hava, </a:t>
            </a:r>
            <a:r>
              <a:rPr lang="tr-TR" sz="2400" dirty="0" err="1" smtClean="0"/>
              <a:t>cpu</a:t>
            </a:r>
            <a:r>
              <a:rPr lang="tr-TR" sz="2400" dirty="0" smtClean="0"/>
              <a:t> ölçer gibi uygulamaların masaüstünde görünmesini sağlar 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86124"/>
            <a:ext cx="5760720" cy="330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b="1" dirty="0" smtClean="0"/>
              <a:t>Programlar ve Özellikler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Bilgisayarda </a:t>
            </a:r>
            <a:r>
              <a:rPr lang="tr-TR" sz="2000" dirty="0" smtClean="0"/>
              <a:t>yüklü olan programlar burada görüntülenmektedir, bilgisayardan silinmek istenen program üzerinde çift tıklandıktan sonra “</a:t>
            </a:r>
            <a:r>
              <a:rPr lang="tr-TR" sz="2000" i="1" dirty="0" smtClean="0"/>
              <a:t>Kaldır</a:t>
            </a:r>
            <a:r>
              <a:rPr lang="tr-TR" sz="2000" dirty="0" smtClean="0"/>
              <a:t>” ya da “</a:t>
            </a:r>
            <a:r>
              <a:rPr lang="tr-TR" sz="2000" i="1" dirty="0" err="1" smtClean="0"/>
              <a:t>Uninstall</a:t>
            </a:r>
            <a:r>
              <a:rPr lang="tr-TR" sz="2000" dirty="0" smtClean="0"/>
              <a:t>” diyerek önergeler izlenir. 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357562"/>
            <a:ext cx="528641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smtClean="0"/>
              <a:t>Ses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Ses aygıtlarının yapılandırılmasını sağlar.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 </a:t>
            </a:r>
          </a:p>
          <a:p>
            <a:pPr lvl="0" algn="just">
              <a:lnSpc>
                <a:spcPct val="150000"/>
              </a:lnSpc>
            </a:pPr>
            <a:r>
              <a:rPr lang="tr-TR" b="1" dirty="0" smtClean="0"/>
              <a:t>Tarih ve Saat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Bildirim alanında“</a:t>
            </a:r>
            <a:r>
              <a:rPr lang="tr-TR" i="1" dirty="0" smtClean="0"/>
              <a:t>tarih ve saat</a:t>
            </a:r>
            <a:r>
              <a:rPr lang="tr-TR" dirty="0" smtClean="0"/>
              <a:t>” simgesi üzerinde çift tıklanarak da aynı seçeneğe ulaşılabilir.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r-TR" sz="3200" b="1" cap="small" dirty="0" smtClean="0"/>
              <a:t>Windows 7 işletim sistemi tanıtımı ve denetim masası </a:t>
            </a:r>
            <a:r>
              <a:rPr lang="tr-TR" sz="3200" b="1" cap="small" dirty="0" smtClean="0"/>
              <a:t>işlemleri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Bilgisayarda yüklü olan tüm aygıtlarla ilgili seçeneklere denetim masasından </a:t>
            </a:r>
            <a:r>
              <a:rPr lang="tr-TR" sz="2400" dirty="0" smtClean="0"/>
              <a:t>ulaşılır.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“</a:t>
            </a:r>
            <a:r>
              <a:rPr lang="tr-TR" sz="2400" i="1" dirty="0" smtClean="0"/>
              <a:t>Görüntüleme ölçütü</a:t>
            </a:r>
            <a:r>
              <a:rPr lang="tr-TR" sz="2400" dirty="0" smtClean="0"/>
              <a:t>” ile denetim masasında bulunan simgelerin görünümü değiştirilebilir,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36" y="3846081"/>
            <a:ext cx="5760720" cy="294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Windows </a:t>
            </a:r>
            <a:r>
              <a:rPr lang="tr-TR" sz="2400" b="1" dirty="0" err="1" smtClean="0"/>
              <a:t>Update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Yazılım </a:t>
            </a:r>
            <a:r>
              <a:rPr lang="tr-TR" sz="2400" dirty="0" smtClean="0"/>
              <a:t>ve sürücü güncelleştirmelerinin denetlenmesi/yüklenmesi, güncelleştirme sıklığının değiştirilmesi gibi işlemler buradan yapılır.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654" y="3944584"/>
            <a:ext cx="5108502" cy="277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smtClean="0"/>
              <a:t>Kişiselleştirme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Görüntü, fare, görev çubuğu, masaüstü arka planı, ekran koruyucu, erişim kolaylığı gibi birçok denetim masası işlevini bir arada sunar.</a:t>
            </a:r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lvl="0" algn="just">
              <a:lnSpc>
                <a:spcPct val="150000"/>
              </a:lnSpc>
            </a:pPr>
            <a:r>
              <a:rPr lang="tr-TR" b="1" dirty="0" smtClean="0"/>
              <a:t>Yönetimsel Araçlar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Sistemin </a:t>
            </a:r>
            <a:r>
              <a:rPr lang="tr-TR" dirty="0" smtClean="0"/>
              <a:t>yönetimi ile ilgili ileri düzey seçenekleri </a:t>
            </a:r>
            <a:r>
              <a:rPr lang="tr-TR" dirty="0" smtClean="0"/>
              <a:t>buradadır.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Denetim masasındaki önemli işlevler:</a:t>
            </a:r>
          </a:p>
          <a:p>
            <a:pPr algn="just">
              <a:lnSpc>
                <a:spcPct val="150000"/>
              </a:lnSpc>
            </a:pPr>
            <a:r>
              <a:rPr lang="tr-TR" sz="2000" b="1" dirty="0" smtClean="0"/>
              <a:t>Ağ ve paylaşım merkezi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Bilgisayarın </a:t>
            </a:r>
            <a:r>
              <a:rPr lang="tr-TR" sz="2000" dirty="0" smtClean="0"/>
              <a:t>o andaki ağ durumunu görüntüleme, ağ aygıtlarının ayarlarını değiştirme, dosya ve yazıcı paylaşımları gibi işlemlerin yapılabilmesini sağlar.</a:t>
            </a:r>
          </a:p>
          <a:p>
            <a:pPr algn="just">
              <a:lnSpc>
                <a:spcPct val="150000"/>
              </a:lnSpc>
              <a:buNone/>
            </a:pP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500062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Başlarken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Bu seçenek denetim masasında yapılabilecek birçok seçeneği kullanıcıya bir sihirbaz halinde sunarak kolaylık sağlar</a:t>
            </a:r>
            <a:r>
              <a:rPr lang="tr-TR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/>
              <a:t>Dizin Oluşturma </a:t>
            </a:r>
            <a:r>
              <a:rPr lang="tr-TR" sz="2800" b="1" dirty="0" smtClean="0"/>
              <a:t>Seçenekleri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Windows 7'nin arama sonuçlarını çok hızlı bir şekilde sunması dizin hizmetleri sayesinde </a:t>
            </a:r>
            <a:r>
              <a:rPr lang="tr-TR" sz="2800" dirty="0" smtClean="0"/>
              <a:t>gerçekleşmektedir.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Güç Seçenekleri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Enerji tasarrufu ve Performans için bilgisayarın güç kaynaklarını nasıl yönettiğinin görülmesini ve değiştirilmesini </a:t>
            </a:r>
            <a:r>
              <a:rPr lang="tr-TR" sz="2400" dirty="0" smtClean="0"/>
              <a:t>sağlar.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36" y="3786190"/>
            <a:ext cx="5760720" cy="297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b="1" dirty="0" smtClean="0"/>
              <a:t>Klavye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İmleç yanıp sönme hızı ve karakter yineleme hızı buradan değiştirilebilir.</a:t>
            </a:r>
          </a:p>
          <a:p>
            <a:pPr lvl="0" algn="just">
              <a:lnSpc>
                <a:spcPct val="150000"/>
              </a:lnSpc>
            </a:pPr>
            <a:r>
              <a:rPr lang="tr-TR" sz="2000" b="1" dirty="0" smtClean="0"/>
              <a:t>Kullanıcı Hesapları</a:t>
            </a:r>
            <a:endParaRPr lang="tr-TR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000" dirty="0" smtClean="0"/>
              <a:t>Var olan kullanıcı hesaplarının görülmesini/değiştirilmesini, yeni kullanıcı eklenip silinmesini sağlar. </a:t>
            </a:r>
            <a:endParaRPr lang="tr-TR" sz="20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436" y="4533450"/>
            <a:ext cx="5760720" cy="22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b="1" dirty="0" smtClean="0"/>
              <a:t>Sistem</a:t>
            </a:r>
            <a:endParaRPr lang="tr-TR" sz="28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Bilgisayarda yüklü olan tüm aygıtları ve temel sistem bilgisini görüntüler.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4546274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 smtClean="0"/>
              <a:t>Windows </a:t>
            </a:r>
            <a:r>
              <a:rPr lang="tr-TR" sz="2400" b="1" dirty="0" err="1" smtClean="0"/>
              <a:t>Defender</a:t>
            </a:r>
            <a:endParaRPr lang="tr-TR" sz="2400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Windows işletim sisteminin kötü amaçlı yazılımlara karşı koruma programıdır, “Tara” seçeneği ile elle sistem taramasının yapılması sağlanabilir.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57694"/>
            <a:ext cx="6189348" cy="203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60000"/>
              </a:lnSpc>
            </a:pPr>
            <a:r>
              <a:rPr lang="tr-TR" b="1" dirty="0" smtClean="0"/>
              <a:t>Yazı Tipleri</a:t>
            </a:r>
            <a:endParaRPr lang="tr-TR" dirty="0" smtClean="0"/>
          </a:p>
          <a:p>
            <a:pPr algn="just">
              <a:lnSpc>
                <a:spcPct val="160000"/>
              </a:lnSpc>
              <a:buNone/>
            </a:pPr>
            <a:r>
              <a:rPr lang="tr-TR" dirty="0" smtClean="0"/>
              <a:t>Bilgisayarda “Word” gibi kelime işlemci programlarının kullandığı tüm yazı tipleri bu klasör içersinde depolanır, bu yazı tipleriyle ilgili ekleme ve değiştirme işlemleri buradan yapılabilir.</a:t>
            </a:r>
          </a:p>
          <a:p>
            <a:pPr lvl="0" algn="just">
              <a:lnSpc>
                <a:spcPct val="160000"/>
              </a:lnSpc>
            </a:pPr>
            <a:r>
              <a:rPr lang="tr-TR" b="1" dirty="0" smtClean="0"/>
              <a:t>Bildirim Alanı Simgeleri</a:t>
            </a:r>
            <a:endParaRPr lang="tr-TR" dirty="0" smtClean="0"/>
          </a:p>
          <a:p>
            <a:pPr algn="just">
              <a:lnSpc>
                <a:spcPct val="160000"/>
              </a:lnSpc>
              <a:buNone/>
            </a:pPr>
            <a:r>
              <a:rPr lang="tr-TR" dirty="0" smtClean="0"/>
              <a:t>Görev Çubuğunun sağında bulunan “Bildirim Alanı” ile ilgili ayarlamalar buradan </a:t>
            </a:r>
            <a:r>
              <a:rPr lang="tr-TR" dirty="0" smtClean="0"/>
              <a:t>yapılır.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511</Words>
  <Application>Microsoft Office PowerPoint</Application>
  <PresentationFormat>Ekran Gösterisi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Gündönümü</vt:lpstr>
      <vt:lpstr>YAZILIM KURULUMU VE YÖNETİMİ DERSİ(7. HAFTA)</vt:lpstr>
      <vt:lpstr>Windows 7 işletim sistemi tanıtımı ve denetim masası işlemleri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YAZILIM KURULUMU VE YÖNETİMİ DERSİ(7. HAFTA)</dc:title>
  <dc:creator>Melih</dc:creator>
  <cp:lastModifiedBy>Melih</cp:lastModifiedBy>
  <cp:revision>12</cp:revision>
  <dcterms:created xsi:type="dcterms:W3CDTF">2016-10-11T10:30:09Z</dcterms:created>
  <dcterms:modified xsi:type="dcterms:W3CDTF">2016-10-11T12:24:01Z</dcterms:modified>
</cp:coreProperties>
</file>