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274AA-44D3-4DD6-947E-3F9F1194E9FA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3BE67-3886-484F-A099-FA07BF8BC08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274AA-44D3-4DD6-947E-3F9F1194E9FA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3BE67-3886-484F-A099-FA07BF8BC0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274AA-44D3-4DD6-947E-3F9F1194E9FA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3BE67-3886-484F-A099-FA07BF8BC0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274AA-44D3-4DD6-947E-3F9F1194E9FA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3BE67-3886-484F-A099-FA07BF8BC0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274AA-44D3-4DD6-947E-3F9F1194E9FA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3BE67-3886-484F-A099-FA07BF8BC08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274AA-44D3-4DD6-947E-3F9F1194E9FA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3BE67-3886-484F-A099-FA07BF8BC0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274AA-44D3-4DD6-947E-3F9F1194E9FA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3BE67-3886-484F-A099-FA07BF8BC0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274AA-44D3-4DD6-947E-3F9F1194E9FA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3BE67-3886-484F-A099-FA07BF8BC0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274AA-44D3-4DD6-947E-3F9F1194E9FA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3BE67-3886-484F-A099-FA07BF8BC08B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274AA-44D3-4DD6-947E-3F9F1194E9FA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3BE67-3886-484F-A099-FA07BF8BC0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274AA-44D3-4DD6-947E-3F9F1194E9FA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3BE67-3886-484F-A099-FA07BF8BC08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4274AA-44D3-4DD6-947E-3F9F1194E9FA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73BE67-3886-484F-A099-FA07BF8BC08B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88319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cap="small" dirty="0" smtClean="0"/>
              <a:t>AMAÇ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	Bilgisayarın donanım parçalarını öğrenebilmek.</a:t>
            </a:r>
          </a:p>
          <a:p>
            <a:pPr algn="just">
              <a:lnSpc>
                <a:spcPct val="150000"/>
              </a:lnSpc>
            </a:pPr>
            <a:r>
              <a:rPr lang="tr-TR" b="1" cap="small" dirty="0" smtClean="0"/>
              <a:t>ARAŞTIRMA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b="1" cap="small" dirty="0" smtClean="0"/>
              <a:t>	</a:t>
            </a:r>
            <a:r>
              <a:rPr lang="tr-TR" dirty="0" smtClean="0"/>
              <a:t>Bilgisayarın donanım parçaları hakkında bilgi toplayınız.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BİLGİSAYAR DONANIMI DERSİ </a:t>
            </a:r>
            <a:r>
              <a:rPr lang="tr-TR" sz="1400" dirty="0" smtClean="0"/>
              <a:t>(5.HAFTA)</a:t>
            </a:r>
            <a:endParaRPr lang="tr-TR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tr-TR" sz="2800" b="1" cap="small" dirty="0" smtClean="0"/>
              <a:t>BİLGİSAYARIN DONANIM </a:t>
            </a:r>
            <a:r>
              <a:rPr lang="tr-TR" sz="2800" b="1" cap="small" dirty="0" smtClean="0"/>
              <a:t>PARÇALARI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tr-TR" sz="2400" b="1" dirty="0" err="1" smtClean="0"/>
              <a:t>Anakartın</a:t>
            </a:r>
            <a:r>
              <a:rPr lang="tr-TR" sz="2400" b="1" dirty="0" smtClean="0"/>
              <a:t> özellikleri ve bileşenleri</a:t>
            </a:r>
            <a:endParaRPr lang="tr-TR" sz="2400" dirty="0" smtClean="0"/>
          </a:p>
          <a:p>
            <a:pPr lvl="0" algn="just">
              <a:lnSpc>
                <a:spcPct val="150000"/>
              </a:lnSpc>
            </a:pPr>
            <a:r>
              <a:rPr lang="tr-TR" sz="2400" dirty="0" smtClean="0"/>
              <a:t>PCI (</a:t>
            </a:r>
            <a:r>
              <a:rPr lang="tr-TR" sz="2400" dirty="0" err="1" smtClean="0"/>
              <a:t>Peripheral</a:t>
            </a:r>
            <a:r>
              <a:rPr lang="tr-TR" sz="2400" dirty="0" smtClean="0"/>
              <a:t> </a:t>
            </a:r>
            <a:r>
              <a:rPr lang="tr-TR" sz="2400" dirty="0" err="1" smtClean="0"/>
              <a:t>Component</a:t>
            </a:r>
            <a:r>
              <a:rPr lang="tr-TR" sz="2400" dirty="0" smtClean="0"/>
              <a:t> </a:t>
            </a:r>
            <a:r>
              <a:rPr lang="tr-TR" sz="2400" dirty="0" err="1" smtClean="0"/>
              <a:t>Interconnect</a:t>
            </a:r>
            <a:r>
              <a:rPr lang="tr-TR" sz="2400" dirty="0" smtClean="0"/>
              <a:t>)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2400" dirty="0" smtClean="0"/>
              <a:t>	</a:t>
            </a:r>
            <a:r>
              <a:rPr lang="tr-TR" sz="2400" dirty="0" smtClean="0"/>
              <a:t>Birçok farklı kart çeşidini destekleyen </a:t>
            </a:r>
            <a:r>
              <a:rPr lang="tr-TR" sz="2400" dirty="0" err="1" smtClean="0"/>
              <a:t>bus</a:t>
            </a:r>
            <a:r>
              <a:rPr lang="tr-TR" sz="2400" dirty="0" smtClean="0"/>
              <a:t> yapısıdır. Tak çalıştır özelliğine sahiptir. </a:t>
            </a:r>
            <a:r>
              <a:rPr lang="tr-TR" sz="2400" dirty="0" smtClean="0"/>
              <a:t> </a:t>
            </a:r>
            <a:r>
              <a:rPr lang="tr-TR" sz="2400" dirty="0" err="1" smtClean="0"/>
              <a:t>Anakart</a:t>
            </a:r>
            <a:r>
              <a:rPr lang="tr-TR" sz="2400" dirty="0" smtClean="0"/>
              <a:t> </a:t>
            </a:r>
            <a:r>
              <a:rPr lang="tr-TR" sz="2400" dirty="0" smtClean="0"/>
              <a:t>üzerindeki beyaz renkteki </a:t>
            </a:r>
            <a:r>
              <a:rPr lang="tr-TR" sz="2400" dirty="0" err="1" smtClean="0"/>
              <a:t>slotlardır</a:t>
            </a:r>
            <a:r>
              <a:rPr lang="tr-TR" sz="2400" dirty="0" smtClean="0"/>
              <a:t>. </a:t>
            </a:r>
            <a:endParaRPr lang="tr-TR" sz="2400" dirty="0"/>
          </a:p>
        </p:txBody>
      </p:sp>
      <p:pic>
        <p:nvPicPr>
          <p:cNvPr id="6" name="5 Resim" descr="http://www.bytescribe.com/images2/pci_slots_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581128"/>
            <a:ext cx="5071745" cy="20840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tr-TR" sz="2400" dirty="0" smtClean="0"/>
              <a:t>AGP (</a:t>
            </a:r>
            <a:r>
              <a:rPr lang="tr-TR" sz="2400" dirty="0" err="1" smtClean="0"/>
              <a:t>Accelerated</a:t>
            </a:r>
            <a:r>
              <a:rPr lang="tr-TR" sz="2400" dirty="0" smtClean="0"/>
              <a:t> </a:t>
            </a:r>
            <a:r>
              <a:rPr lang="tr-TR" sz="2400" dirty="0" err="1" smtClean="0"/>
              <a:t>Graphics</a:t>
            </a:r>
            <a:r>
              <a:rPr lang="tr-TR" sz="2400" dirty="0" smtClean="0"/>
              <a:t> </a:t>
            </a:r>
            <a:r>
              <a:rPr lang="tr-TR" sz="2400" dirty="0" err="1" smtClean="0"/>
              <a:t>Port</a:t>
            </a:r>
            <a:r>
              <a:rPr lang="tr-TR" sz="2400" dirty="0" smtClean="0"/>
              <a:t>)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2400" dirty="0" smtClean="0"/>
              <a:t>	</a:t>
            </a:r>
            <a:r>
              <a:rPr lang="tr-TR" sz="2400" dirty="0" smtClean="0"/>
              <a:t>PCI tabanlıdır fakat 3D ekran kartları için tasarlanmıştır. </a:t>
            </a:r>
            <a:r>
              <a:rPr lang="tr-TR" sz="2400" dirty="0" err="1" smtClean="0"/>
              <a:t>Slot</a:t>
            </a:r>
            <a:r>
              <a:rPr lang="tr-TR" sz="2400" dirty="0" smtClean="0"/>
              <a:t> rengi genelde koyu kahverengidir. Bu </a:t>
            </a:r>
            <a:r>
              <a:rPr lang="tr-TR" sz="2400" dirty="0" err="1" smtClean="0"/>
              <a:t>slota</a:t>
            </a:r>
            <a:r>
              <a:rPr lang="tr-TR" sz="2400" dirty="0" smtClean="0"/>
              <a:t> ekran kartları bağlanır. </a:t>
            </a:r>
            <a:endParaRPr lang="tr-TR" sz="2400" dirty="0"/>
          </a:p>
        </p:txBody>
      </p:sp>
      <p:pic>
        <p:nvPicPr>
          <p:cNvPr id="4" name="3 Resim" descr="http://www.ni.com/cms/images/devzone/pub/pci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149080"/>
            <a:ext cx="5230569" cy="23945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Pil</a:t>
            </a:r>
          </a:p>
          <a:p>
            <a:pPr>
              <a:buNone/>
            </a:pPr>
            <a:r>
              <a:rPr lang="tr-TR" dirty="0" smtClean="0"/>
              <a:t>	CMOS </a:t>
            </a:r>
            <a:r>
              <a:rPr lang="tr-TR" dirty="0" smtClean="0"/>
              <a:t>hafızasındaki bilgilerin kalıcı olması için bilgisayar kapalıyken elektrik enerjisi sağlar. 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365104"/>
            <a:ext cx="45910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tr-TR" sz="2400" dirty="0" smtClean="0"/>
              <a:t>Bağlantı </a:t>
            </a:r>
            <a:r>
              <a:rPr lang="tr-TR" sz="2400" dirty="0" err="1" smtClean="0"/>
              <a:t>pinleri</a:t>
            </a:r>
            <a:endParaRPr lang="tr-TR" sz="2400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sz="2400" dirty="0" smtClean="0"/>
              <a:t>	</a:t>
            </a:r>
            <a:r>
              <a:rPr lang="tr-TR" sz="2400" dirty="0" smtClean="0"/>
              <a:t>Bilgisayarın açma düğmesi, </a:t>
            </a:r>
            <a:r>
              <a:rPr lang="tr-TR" sz="2400" dirty="0" err="1" smtClean="0"/>
              <a:t>reset</a:t>
            </a:r>
            <a:r>
              <a:rPr lang="tr-TR" sz="2400" dirty="0" smtClean="0"/>
              <a:t> düğmesi, disk kullanımı, </a:t>
            </a:r>
            <a:r>
              <a:rPr lang="tr-TR" sz="2400" dirty="0" err="1" smtClean="0"/>
              <a:t>led</a:t>
            </a:r>
            <a:r>
              <a:rPr lang="tr-TR" sz="2400" dirty="0" smtClean="0"/>
              <a:t> lambası, güç gösterge </a:t>
            </a:r>
            <a:r>
              <a:rPr lang="tr-TR" sz="2400" dirty="0" err="1" smtClean="0"/>
              <a:t>led</a:t>
            </a:r>
            <a:r>
              <a:rPr lang="tr-TR" sz="2400" dirty="0" smtClean="0"/>
              <a:t> lambası, sistem hoparlörü, kulalık çıkışları… Kasanın dışında kolay görünebilecek şekilde kasanın ön paneli üzerinde yer alır. </a:t>
            </a:r>
            <a:endParaRPr lang="tr-TR" sz="2400" dirty="0"/>
          </a:p>
        </p:txBody>
      </p:sp>
      <p:pic>
        <p:nvPicPr>
          <p:cNvPr id="4" name="3 Resim" descr="http://www.bilisimokulu.net/sites/default/files/on_pane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293096"/>
            <a:ext cx="4968552" cy="25202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tr-TR" sz="2400" dirty="0" err="1" smtClean="0"/>
              <a:t>Portlar</a:t>
            </a:r>
            <a:endParaRPr lang="tr-TR" sz="2400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sz="2400" dirty="0" smtClean="0"/>
              <a:t>	</a:t>
            </a:r>
            <a:r>
              <a:rPr lang="tr-TR" sz="2400" dirty="0" smtClean="0"/>
              <a:t>Bilgisayarın dış dünyayla iletişimi sağlayan giriş çıkış kapılarına </a:t>
            </a:r>
            <a:r>
              <a:rPr lang="tr-TR" sz="2400" dirty="0" err="1" smtClean="0"/>
              <a:t>port</a:t>
            </a:r>
            <a:r>
              <a:rPr lang="tr-TR" sz="2400" dirty="0" smtClean="0"/>
              <a:t> denir. Bunlar birer </a:t>
            </a:r>
            <a:r>
              <a:rPr lang="tr-TR" sz="2400" dirty="0" err="1" smtClean="0"/>
              <a:t>veriyoludur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pic>
        <p:nvPicPr>
          <p:cNvPr id="4" name="3 Resim" descr="http://2.bp.blogspot.com/-2Nnml98Wxno/UO360xg7esI/AAAAAAAAAOA/-pAlTue387g/s1600/portlar+ve+konnekt%C3%B6rle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717032"/>
            <a:ext cx="5095211" cy="28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tr-TR" dirty="0" err="1" smtClean="0"/>
              <a:t>Anakart</a:t>
            </a:r>
            <a:r>
              <a:rPr lang="tr-TR" dirty="0" smtClean="0"/>
              <a:t> seçimi</a:t>
            </a:r>
          </a:p>
          <a:p>
            <a:pPr marL="596646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/>
              <a:t>CPU </a:t>
            </a:r>
            <a:r>
              <a:rPr lang="tr-TR" dirty="0" smtClean="0"/>
              <a:t>soket tipi: </a:t>
            </a:r>
            <a:r>
              <a:rPr lang="tr-TR" dirty="0" err="1" smtClean="0"/>
              <a:t>Anakart</a:t>
            </a:r>
            <a:r>
              <a:rPr lang="tr-TR" dirty="0" smtClean="0"/>
              <a:t> almadan önce hangi tip işlemcinin kullanılacağına dikkat edilmelidir çünkü işlemci soketleri markadan markaya farklılık göstermektedir.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96646" indent="-514350" algn="just">
              <a:lnSpc>
                <a:spcPct val="160000"/>
              </a:lnSpc>
              <a:buFont typeface="+mj-lt"/>
              <a:buAutoNum type="arabicPeriod" startAt="2"/>
            </a:pPr>
            <a:r>
              <a:rPr lang="tr-TR" dirty="0" smtClean="0"/>
              <a:t>FSB </a:t>
            </a:r>
            <a:r>
              <a:rPr lang="tr-TR" dirty="0" smtClean="0"/>
              <a:t>hızı: Genelde yüksek olması tercih edilir. CPU ile kuzey köprüsü arasındaki hızı gösterir</a:t>
            </a:r>
            <a:r>
              <a:rPr lang="tr-TR" dirty="0" smtClean="0"/>
              <a:t>.</a:t>
            </a:r>
          </a:p>
          <a:p>
            <a:pPr marL="596646" indent="-514350" algn="just">
              <a:lnSpc>
                <a:spcPct val="160000"/>
              </a:lnSpc>
              <a:buFont typeface="+mj-lt"/>
              <a:buAutoNum type="arabicPeriod" startAt="3"/>
            </a:pPr>
            <a:r>
              <a:rPr lang="tr-TR" dirty="0" smtClean="0"/>
              <a:t>Bellek </a:t>
            </a:r>
            <a:r>
              <a:rPr lang="tr-TR" dirty="0" smtClean="0"/>
              <a:t>desteği: </a:t>
            </a:r>
            <a:r>
              <a:rPr lang="tr-TR" dirty="0" err="1" smtClean="0"/>
              <a:t>Anakartın</a:t>
            </a:r>
            <a:r>
              <a:rPr lang="tr-TR" dirty="0" smtClean="0"/>
              <a:t> desteklediği RAM tipi işlemci soketine göre farklılık gösterebilir. SD, DDR, DDR2, DDR3 </a:t>
            </a:r>
            <a:r>
              <a:rPr lang="tr-TR" dirty="0" smtClean="0"/>
              <a:t>gibi.</a:t>
            </a:r>
          </a:p>
          <a:p>
            <a:pPr marL="596646" lvl="0" indent="-514350" algn="just">
              <a:lnSpc>
                <a:spcPct val="160000"/>
              </a:lnSpc>
              <a:buFont typeface="+mj-lt"/>
              <a:buAutoNum type="arabicPeriod" startAt="4"/>
            </a:pPr>
            <a:r>
              <a:rPr lang="tr-TR" dirty="0" err="1" smtClean="0"/>
              <a:t>Slot</a:t>
            </a:r>
            <a:r>
              <a:rPr lang="tr-TR" dirty="0" smtClean="0"/>
              <a:t> </a:t>
            </a:r>
            <a:r>
              <a:rPr lang="tr-TR" dirty="0" smtClean="0"/>
              <a:t>tipleri ve sayısı: Her </a:t>
            </a:r>
            <a:r>
              <a:rPr lang="tr-TR" dirty="0" err="1" smtClean="0"/>
              <a:t>anakart</a:t>
            </a:r>
            <a:r>
              <a:rPr lang="tr-TR" dirty="0" smtClean="0"/>
              <a:t> </a:t>
            </a:r>
            <a:r>
              <a:rPr lang="tr-TR" dirty="0" err="1" smtClean="0"/>
              <a:t>slot</a:t>
            </a:r>
            <a:r>
              <a:rPr lang="tr-TR" dirty="0" smtClean="0"/>
              <a:t> sayısı ve çeşidi bakımından farklılık gösterebilir</a:t>
            </a:r>
            <a:r>
              <a:rPr lang="tr-TR" dirty="0" smtClean="0"/>
              <a:t>.</a:t>
            </a:r>
          </a:p>
          <a:p>
            <a:pPr marL="596646" lvl="0" indent="-514350" algn="just">
              <a:lnSpc>
                <a:spcPct val="160000"/>
              </a:lnSpc>
              <a:buFont typeface="+mj-lt"/>
              <a:buAutoNum type="arabicPeriod" startAt="4"/>
            </a:pPr>
            <a:r>
              <a:rPr lang="tr-TR" dirty="0" smtClean="0"/>
              <a:t>Tümleşik kartlar: Ekonomik seçimler için bu model </a:t>
            </a:r>
            <a:r>
              <a:rPr lang="tr-TR" dirty="0" err="1" smtClean="0"/>
              <a:t>anakartlar</a:t>
            </a:r>
            <a:r>
              <a:rPr lang="tr-TR" dirty="0" smtClean="0"/>
              <a:t> tercih edilebilir. </a:t>
            </a:r>
          </a:p>
          <a:p>
            <a:pPr algn="just">
              <a:lnSpc>
                <a:spcPct val="16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http://www.yakuphoca.com/wp-content/uploads/2013/08/ic-donanim-birimleri-anakartlar-portlari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47850"/>
            <a:ext cx="6230689" cy="45334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120</Words>
  <Application>Microsoft Office PowerPoint</Application>
  <PresentationFormat>Ekran Gösterisi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Gündönümü</vt:lpstr>
      <vt:lpstr>BİLGİSAYAR DONANIMI DERSİ (5.HAFTA)</vt:lpstr>
      <vt:lpstr>BİLGİSAYARIN DONANIM PARÇALARI</vt:lpstr>
      <vt:lpstr>Slayt 3</vt:lpstr>
      <vt:lpstr>Slayt 4</vt:lpstr>
      <vt:lpstr>Slayt 5</vt:lpstr>
      <vt:lpstr>Slayt 6</vt:lpstr>
      <vt:lpstr>Slayt 7</vt:lpstr>
      <vt:lpstr>Slayt 8</vt:lpstr>
      <vt:lpstr>Slayt 9</vt:lpstr>
      <vt:lpstr>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BİLGİSAYAR DONANIMI DERSİ (5.HAFTA)</dc:title>
  <dc:creator>ayata</dc:creator>
  <cp:lastModifiedBy>ayata</cp:lastModifiedBy>
  <cp:revision>2</cp:revision>
  <dcterms:created xsi:type="dcterms:W3CDTF">2016-10-06T08:24:47Z</dcterms:created>
  <dcterms:modified xsi:type="dcterms:W3CDTF">2016-10-06T08:44:27Z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196B7AC7-B3D5-4703-AD76-23A1E6CA02CC</vt:lpwstr>
  </property>
  <property fmtid="{D5CDD505-2E9C-101B-9397-08002B2CF9AE}" pid="3" name="ArticulatePath">
    <vt:lpwstr>Sunu3</vt:lpwstr>
  </property>
</Properties>
</file>