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54F5DA-F8FE-42FE-9437-DB2DCEDB8AA3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30485D-2A83-485F-9348-B71A29560C6E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7926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b="1" cap="small" dirty="0" smtClean="0"/>
              <a:t>AMAÇ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	Windows 7 kurulum gereksinimlerini öğrenebilmek ve işletim sistemi kurulumunu gerçekleştirebilmek.</a:t>
            </a:r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ARAŞTIRMA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b="1" cap="small" dirty="0" smtClean="0"/>
              <a:t>	</a:t>
            </a:r>
            <a:r>
              <a:rPr lang="tr-TR" dirty="0" smtClean="0"/>
              <a:t>Windows 7 işletim sistemi hakkında bilgi toplayınız.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YAZILIM KURULUMU VE YÖNETİMİ </a:t>
            </a:r>
            <a:r>
              <a:rPr lang="tr-TR" sz="4000" dirty="0" smtClean="0"/>
              <a:t>DERSİ</a:t>
            </a:r>
            <a:r>
              <a:rPr lang="tr-TR" sz="1800" dirty="0" smtClean="0"/>
              <a:t>(5. </a:t>
            </a:r>
            <a:r>
              <a:rPr lang="tr-TR" sz="1800" dirty="0" smtClean="0"/>
              <a:t>HAFTA)</a:t>
            </a:r>
            <a:endParaRPr lang="tr-T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Bu adımda herhangi bir işlem yapmanıza gerek yok. Dosyalar seçtiğiniz diskin ilk bölümüne kurulmaya başladı.</a:t>
            </a:r>
          </a:p>
          <a:p>
            <a:pPr algn="just">
              <a:lnSpc>
                <a:spcPct val="150000"/>
              </a:lnSpc>
              <a:buNone/>
            </a:pP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25323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Bu adımda yine dosyalar diske kaydedilir. Özelliklerden sonra “Güncelleştirmeler yükleniyor” adım tamamlandıktan sonra bilgisayar yeniden başlatılacaktır.</a:t>
            </a:r>
          </a:p>
          <a:p>
            <a:pPr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111" y="3170631"/>
            <a:ext cx="4467889" cy="368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Yükleme tamamlandıktan sonra Windows kurulumunun tamamlanması için bir kullanıcı adı ve bir bilgisayar adı belirlemenizi isteyecektir. 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246" y="3104539"/>
            <a:ext cx="4486910" cy="37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Bu adımda Windows için parola belirleyebilirsiniz. </a:t>
            </a: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86058"/>
            <a:ext cx="44481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Bu adımda Microsoft tarafından size verilen lisans </a:t>
            </a:r>
            <a:r>
              <a:rPr lang="tr-TR" sz="2400" dirty="0" err="1" smtClean="0"/>
              <a:t>key</a:t>
            </a:r>
            <a:r>
              <a:rPr lang="tr-TR" sz="2400" dirty="0" smtClean="0"/>
              <a:t> ya da ürün anahtarı ismini verdiğimiz 25 basamaklı rakamlar ve harflerden oluşan kelime dizisini girmelisiniz. 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43248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Bu adımda saat ve tarih ayarlarını yapabilirsiniz. </a:t>
            </a: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643182"/>
            <a:ext cx="4476115" cy="38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Bu adımda ağ ayarlarını yapabilirsiniz. 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643182"/>
            <a:ext cx="4551045" cy="394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Windows Kurulumu artık tamamlandı ve masaüstü ilk kez görüntüleneceği için bazı ayarlar yapılması gerekiyor. </a:t>
            </a: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876"/>
            <a:ext cx="385762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Windows Kurulumu bu adımda artık tamamıyla sona erdi. Masaüstünü gördüğünüz anda artık </a:t>
            </a:r>
            <a:r>
              <a:rPr lang="tr-TR" sz="2400" dirty="0" err="1" smtClean="0"/>
              <a:t>orjinal</a:t>
            </a:r>
            <a:r>
              <a:rPr lang="tr-TR" sz="2400" dirty="0" smtClean="0"/>
              <a:t> aygıt sürücülerinin, yardımcı programların vb. kurulumların yapılabileceği anlamına geliyor. </a:t>
            </a:r>
          </a:p>
          <a:p>
            <a:pPr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3 Resim" descr="http://4.bp.blogspot.com/_llFxWblbMNw/TOl_BXCGGBI/AAAAAAAAB2o/cI_uZ2gZnWI/s1600/Image_01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86190"/>
            <a:ext cx="407193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tr-TR" sz="3600" b="1" cap="small" dirty="0" smtClean="0"/>
              <a:t>Windows 7 işletim sistemi kurulum </a:t>
            </a:r>
            <a:r>
              <a:rPr lang="tr-TR" sz="3600" b="1" cap="small" dirty="0" smtClean="0"/>
              <a:t>gereksinimleri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Bildiğimiz </a:t>
            </a:r>
            <a:r>
              <a:rPr lang="tr-TR" dirty="0" smtClean="0"/>
              <a:t>üzere Windows 7 görsellik olarak çok daha güzel. 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Yani </a:t>
            </a:r>
            <a:r>
              <a:rPr lang="tr-TR" dirty="0" smtClean="0"/>
              <a:t>Windows 7, eski usul işletim sistemlerine artık son veren bir işletim sistemi.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	Bu </a:t>
            </a:r>
            <a:r>
              <a:rPr lang="tr-TR" dirty="0" smtClean="0"/>
              <a:t>kadar gelişmiş özellikleri olan bu işletim sistemini bilgisayarlarımıza kurabilir miyiz? </a:t>
            </a:r>
            <a:endParaRPr lang="tr-TR" dirty="0"/>
          </a:p>
        </p:txBody>
      </p:sp>
      <p:pic>
        <p:nvPicPr>
          <p:cNvPr id="4" name="3 Resim" descr="http://docplayer.biz.tr/docs-images/22/1732134/images/1-0.png"/>
          <p:cNvPicPr/>
          <p:nvPr/>
        </p:nvPicPr>
        <p:blipFill>
          <a:blip r:embed="rId2" cstate="print"/>
          <a:srcRect b="6044"/>
          <a:stretch>
            <a:fillRect/>
          </a:stretch>
        </p:blipFill>
        <p:spPr bwMode="auto">
          <a:xfrm>
            <a:off x="3929058" y="3357562"/>
            <a:ext cx="4892308" cy="319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tr-TR" sz="3200" b="1" cap="small" dirty="0" smtClean="0"/>
              <a:t>Windows 7 işletim sistemi </a:t>
            </a:r>
            <a:r>
              <a:rPr lang="tr-TR" sz="3200" b="1" cap="small" dirty="0" smtClean="0"/>
              <a:t>kurulumu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Windows 7 CD’mizi bilgisayarımızın CD-ROM’una yerleştiriyoruz ve kuruluma başlıyoruz. CD’ den Windows kurulumu yapıyorsanız bu ekranla karşılaşılır. 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876"/>
            <a:ext cx="4923155" cy="305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800" dirty="0" smtClean="0"/>
              <a:t>Bu adımda </a:t>
            </a:r>
            <a:r>
              <a:rPr lang="tr-TR" sz="2800" dirty="0" smtClean="0"/>
              <a:t>kısa bir yükleme işlemi gerçekleştirilir. Herhangi bir işlem yapmanıza gerek yoktur.</a:t>
            </a:r>
            <a:endParaRPr lang="tr-TR" sz="28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990" y="3399133"/>
            <a:ext cx="4638010" cy="345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Bu adımda dil ve klavye ayarları yapılır. 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4220845" cy="315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Bu adımda “Microsoft Yazılım Lisans Koşulları” </a:t>
            </a:r>
            <a:r>
              <a:rPr lang="tr-TR" dirty="0" err="1" smtClean="0"/>
              <a:t>nı</a:t>
            </a:r>
            <a:r>
              <a:rPr lang="tr-TR" dirty="0" smtClean="0"/>
              <a:t> içeren metni görebilirsiniz</a:t>
            </a:r>
            <a:r>
              <a:rPr lang="tr-TR" dirty="0" smtClean="0"/>
              <a:t>,.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4072255" cy="306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Bu adımda yükleme türünü seçmenizi isteyen bu ekran karşınıza 2 seçenek sunuyor. Birincisi “Yükselt” ikincisi ise “Özel (Gelişmiş)” seçeneğidir. </a:t>
            </a: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402971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sz="2400" dirty="0" smtClean="0"/>
              <a:t>Burada diskinizi biçimlendirme (format), diskinizi 2 veya 3 parçaya bölme (</a:t>
            </a:r>
            <a:r>
              <a:rPr lang="tr-TR" sz="2400" dirty="0" err="1" smtClean="0"/>
              <a:t>fdisk</a:t>
            </a:r>
            <a:r>
              <a:rPr lang="tr-TR" sz="2400" dirty="0" smtClean="0"/>
              <a:t>) gibi işlemleri gerçekleştirebilirsiniz. Windows’ un hangi diske kurulacağını belirleyip daha sonra ilk sıradaki diski seçip ve “ileri” butonuna tıklayın.</a:t>
            </a:r>
          </a:p>
          <a:p>
            <a:pPr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364" y="3700169"/>
            <a:ext cx="4253230" cy="315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</TotalTime>
  <Words>307</Words>
  <Application>Microsoft Office PowerPoint</Application>
  <PresentationFormat>Ekran Gösterisi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Gündönümü</vt:lpstr>
      <vt:lpstr>YAZILIM KURULUMU VE YÖNETİMİ DERSİ(5. HAFTA)</vt:lpstr>
      <vt:lpstr>Windows 7 işletim sistemi kurulum gereksinimleri</vt:lpstr>
      <vt:lpstr>Slayt 3</vt:lpstr>
      <vt:lpstr>Windows 7 işletim sistemi kurulumu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YAZILIM KURULUMU VE YÖNETİMİ DERSİ(5. HAFTA)</dc:title>
  <dc:creator>Melih</dc:creator>
  <cp:lastModifiedBy>Melih</cp:lastModifiedBy>
  <cp:revision>3</cp:revision>
  <dcterms:created xsi:type="dcterms:W3CDTF">2016-10-10T08:51:34Z</dcterms:created>
  <dcterms:modified xsi:type="dcterms:W3CDTF">2016-10-10T09:03:54Z</dcterms:modified>
</cp:coreProperties>
</file>