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02"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69461931-D5D9-4068-839B-7376DD3AEA0F}" type="datetimeFigureOut">
              <a:rPr lang="tr-TR" smtClean="0"/>
              <a:t>11.10.2016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D47397F-EADA-448B-B617-D4CC06BBB04E}" type="slidenum">
              <a:rPr lang="tr-TR" smtClean="0"/>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9461931-D5D9-4068-839B-7376DD3AEA0F}" type="datetimeFigureOut">
              <a:rPr lang="tr-TR" smtClean="0"/>
              <a:t>11.10.2016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D47397F-EADA-448B-B617-D4CC06BBB04E}" type="slidenum">
              <a:rPr lang="tr-TR" smtClean="0"/>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32560" y="1850064"/>
            <a:ext cx="7406640" cy="4293580"/>
          </a:xfrm>
        </p:spPr>
        <p:txBody>
          <a:bodyPr/>
          <a:lstStyle/>
          <a:p>
            <a:pPr algn="just">
              <a:lnSpc>
                <a:spcPct val="150000"/>
              </a:lnSpc>
            </a:pPr>
            <a:r>
              <a:rPr lang="tr-TR" b="1" cap="small" dirty="0" smtClean="0"/>
              <a:t>AMAÇ</a:t>
            </a:r>
            <a:endParaRPr lang="tr-TR" dirty="0" smtClean="0"/>
          </a:p>
          <a:p>
            <a:pPr algn="just">
              <a:lnSpc>
                <a:spcPct val="150000"/>
              </a:lnSpc>
            </a:pPr>
            <a:r>
              <a:rPr lang="tr-TR" dirty="0" smtClean="0"/>
              <a:t>	Sanal bilgisayar kavramını öğrenebilmek ve kurulumunu yapabilmek. </a:t>
            </a:r>
          </a:p>
          <a:p>
            <a:pPr algn="just">
              <a:lnSpc>
                <a:spcPct val="150000"/>
              </a:lnSpc>
            </a:pPr>
            <a:r>
              <a:rPr lang="tr-TR" b="1" cap="small" dirty="0" smtClean="0"/>
              <a:t>ARAŞTIRMA</a:t>
            </a:r>
            <a:endParaRPr lang="tr-TR" dirty="0" smtClean="0"/>
          </a:p>
          <a:p>
            <a:pPr algn="just">
              <a:lnSpc>
                <a:spcPct val="150000"/>
              </a:lnSpc>
            </a:pPr>
            <a:r>
              <a:rPr lang="tr-TR" b="1" cap="small" dirty="0" smtClean="0"/>
              <a:t>	</a:t>
            </a:r>
            <a:r>
              <a:rPr lang="tr-TR" dirty="0" smtClean="0"/>
              <a:t>Sanal bilgisayar kavramını inceleyiniz.</a:t>
            </a:r>
          </a:p>
          <a:p>
            <a:pPr algn="just">
              <a:lnSpc>
                <a:spcPct val="150000"/>
              </a:lnSpc>
            </a:pPr>
            <a:endParaRPr lang="tr-TR" dirty="0"/>
          </a:p>
        </p:txBody>
      </p:sp>
      <p:sp>
        <p:nvSpPr>
          <p:cNvPr id="4" name="Başlık 1"/>
          <p:cNvSpPr>
            <a:spLocks noGrp="1"/>
          </p:cNvSpPr>
          <p:nvPr>
            <p:ph type="ctrTitle"/>
          </p:nvPr>
        </p:nvSpPr>
        <p:spPr/>
        <p:txBody>
          <a:bodyPr>
            <a:normAutofit/>
          </a:bodyPr>
          <a:lstStyle/>
          <a:p>
            <a:pPr algn="ctr"/>
            <a:r>
              <a:rPr lang="tr-TR" sz="4000" dirty="0" smtClean="0"/>
              <a:t>YAZILIM KURULUMU VE YÖNETİMİ </a:t>
            </a:r>
            <a:r>
              <a:rPr lang="tr-TR" sz="4000" dirty="0" smtClean="0"/>
              <a:t>DERSİ</a:t>
            </a:r>
            <a:r>
              <a:rPr lang="tr-TR" sz="1800" dirty="0" smtClean="0"/>
              <a:t>(9. </a:t>
            </a:r>
            <a:r>
              <a:rPr lang="tr-TR" sz="1800" dirty="0" smtClean="0"/>
              <a:t>HAFTA)</a:t>
            </a:r>
            <a:endParaRPr lang="tr-T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Burada </a:t>
            </a:r>
            <a:r>
              <a:rPr lang="tr-TR" sz="2800" dirty="0" smtClean="0"/>
              <a:t>sanal makineye kurulması istenen işletim sisteminin türü seçilmelidir.</a:t>
            </a:r>
          </a:p>
          <a:p>
            <a:pPr algn="just">
              <a:lnSpc>
                <a:spcPct val="150000"/>
              </a:lnSpc>
            </a:pPr>
            <a:endParaRPr lang="tr-TR" sz="2800" dirty="0"/>
          </a:p>
        </p:txBody>
      </p:sp>
      <p:pic>
        <p:nvPicPr>
          <p:cNvPr id="4" name="3 Resim" descr="http://img144.imageshack.us/img144/5782/63012878kz9.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357686" y="2657501"/>
            <a:ext cx="4295775" cy="448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Varsayılan kayıt yerini değiştirmek istemiyorsanız “ileri” butonunu tıklayarak bu kısmı geçebilirisiniz.</a:t>
            </a:r>
          </a:p>
          <a:p>
            <a:pPr algn="just">
              <a:lnSpc>
                <a:spcPct val="150000"/>
              </a:lnSpc>
              <a:buNone/>
            </a:pPr>
            <a:endParaRPr lang="tr-TR" sz="2800" dirty="0"/>
          </a:p>
        </p:txBody>
      </p:sp>
      <p:pic>
        <p:nvPicPr>
          <p:cNvPr id="4" name="3 Resim" descr="http://img144.imageshack.us/img144/7739/25467533lu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00" y="2786058"/>
            <a:ext cx="4200525" cy="377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400" dirty="0" smtClean="0"/>
              <a:t>Sanal </a:t>
            </a:r>
            <a:r>
              <a:rPr lang="tr-TR" sz="2400" dirty="0" smtClean="0"/>
              <a:t>makinenin diskte kullanacağı alanın tanımlandığı kısımdır. Sanal makineye ayrılacak alan GB cinsinden verilen alana girilmelidir.</a:t>
            </a:r>
            <a:endParaRPr lang="tr-TR" sz="2400" dirty="0"/>
          </a:p>
        </p:txBody>
      </p:sp>
      <p:pic>
        <p:nvPicPr>
          <p:cNvPr id="4" name="3 Resim" descr="http://img144.imageshack.us/img144/6107/80375021jk9.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800631" y="3000372"/>
            <a:ext cx="4200525" cy="377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400" dirty="0" smtClean="0"/>
              <a:t>Sistemin </a:t>
            </a:r>
            <a:r>
              <a:rPr lang="tr-TR" sz="2400" dirty="0" smtClean="0"/>
              <a:t>(ram, CD-rom, Ethernet vb.) ayarlarının yapıldığı kısımdır. Gerekli ayarlamalar yapıldıktan sonra “Start </a:t>
            </a:r>
            <a:r>
              <a:rPr lang="tr-TR" sz="2400" dirty="0" err="1" smtClean="0"/>
              <a:t>this</a:t>
            </a:r>
            <a:r>
              <a:rPr lang="tr-TR" sz="2400" dirty="0" smtClean="0"/>
              <a:t> </a:t>
            </a:r>
            <a:r>
              <a:rPr lang="tr-TR" sz="2400" dirty="0" err="1" smtClean="0"/>
              <a:t>virtual</a:t>
            </a:r>
            <a:r>
              <a:rPr lang="tr-TR" sz="2400" dirty="0" smtClean="0"/>
              <a:t> </a:t>
            </a:r>
            <a:r>
              <a:rPr lang="tr-TR" sz="2400" dirty="0" err="1" smtClean="0"/>
              <a:t>machine</a:t>
            </a:r>
            <a:r>
              <a:rPr lang="tr-TR" sz="2400" dirty="0" smtClean="0"/>
              <a:t>” seçeneğine tıklayarak sanal işletim sistemini başlatabilirsiniz.</a:t>
            </a:r>
            <a:endParaRPr lang="tr-TR" sz="2400" dirty="0"/>
          </a:p>
        </p:txBody>
      </p:sp>
      <p:pic>
        <p:nvPicPr>
          <p:cNvPr id="4" name="3 Resim"/>
          <p:cNvPicPr/>
          <p:nvPr/>
        </p:nvPicPr>
        <p:blipFill>
          <a:blip r:embed="rId2" cstate="print"/>
          <a:srcRect/>
          <a:stretch>
            <a:fillRect/>
          </a:stretch>
        </p:blipFill>
        <p:spPr bwMode="auto">
          <a:xfrm>
            <a:off x="4286248" y="3643314"/>
            <a:ext cx="4857752" cy="32146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Oluşturan </a:t>
            </a:r>
            <a:r>
              <a:rPr lang="tr-TR" sz="2800" dirty="0" smtClean="0"/>
              <a:t>sanal makineye sistemi kurmak için BIOS ayarlarına girip bilgisayarın </a:t>
            </a:r>
            <a:r>
              <a:rPr lang="tr-TR" sz="2800" dirty="0" err="1" smtClean="0"/>
              <a:t>Boot</a:t>
            </a:r>
            <a:r>
              <a:rPr lang="tr-TR" sz="2800" dirty="0" smtClean="0"/>
              <a:t> ayarlarını değiştirmelisiniz.</a:t>
            </a:r>
          </a:p>
          <a:p>
            <a:pPr algn="just">
              <a:lnSpc>
                <a:spcPct val="150000"/>
              </a:lnSpc>
              <a:buNone/>
            </a:pPr>
            <a:endParaRPr lang="tr-TR" sz="2800" dirty="0"/>
          </a:p>
        </p:txBody>
      </p:sp>
      <p:pic>
        <p:nvPicPr>
          <p:cNvPr id="4" name="3 Resim"/>
          <p:cNvPicPr/>
          <p:nvPr/>
        </p:nvPicPr>
        <p:blipFill>
          <a:blip r:embed="rId2" cstate="print"/>
          <a:srcRect/>
          <a:stretch>
            <a:fillRect/>
          </a:stretch>
        </p:blipFill>
        <p:spPr bwMode="auto">
          <a:xfrm>
            <a:off x="3929058" y="3214686"/>
            <a:ext cx="5214942" cy="364331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Bu </a:t>
            </a:r>
            <a:r>
              <a:rPr lang="tr-TR" sz="2800" dirty="0" smtClean="0"/>
              <a:t>adımdan sonra işletim sisteminin kurulumu standart şekilde devam eder. </a:t>
            </a:r>
          </a:p>
          <a:p>
            <a:pPr algn="just">
              <a:lnSpc>
                <a:spcPct val="150000"/>
              </a:lnSpc>
              <a:buNone/>
            </a:pPr>
            <a:endParaRPr lang="tr-TR" sz="2800" dirty="0"/>
          </a:p>
        </p:txBody>
      </p:sp>
      <p:pic>
        <p:nvPicPr>
          <p:cNvPr id="4" name="3 Resim"/>
          <p:cNvPicPr/>
          <p:nvPr/>
        </p:nvPicPr>
        <p:blipFill>
          <a:blip r:embed="rId2" cstate="print"/>
          <a:srcRect/>
          <a:stretch>
            <a:fillRect/>
          </a:stretch>
        </p:blipFill>
        <p:spPr bwMode="auto">
          <a:xfrm>
            <a:off x="3374655" y="2700424"/>
            <a:ext cx="5769345" cy="41575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TEŞEKKÜRLER</a:t>
            </a:r>
            <a:endParaRPr lang="tr-TR" dirty="0"/>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cap="small" dirty="0" smtClean="0"/>
              <a:t>Sanal </a:t>
            </a:r>
            <a:r>
              <a:rPr lang="tr-TR" b="1" cap="small" dirty="0" smtClean="0"/>
              <a:t>Bilgisayar</a:t>
            </a:r>
            <a:endParaRPr lang="tr-TR" dirty="0"/>
          </a:p>
        </p:txBody>
      </p:sp>
      <p:sp>
        <p:nvSpPr>
          <p:cNvPr id="3" name="2 İçerik Yer Tutucusu"/>
          <p:cNvSpPr>
            <a:spLocks noGrp="1"/>
          </p:cNvSpPr>
          <p:nvPr>
            <p:ph idx="1"/>
          </p:nvPr>
        </p:nvSpPr>
        <p:spPr/>
        <p:txBody>
          <a:bodyPr>
            <a:normAutofit fontScale="92500"/>
          </a:bodyPr>
          <a:lstStyle/>
          <a:p>
            <a:pPr algn="just">
              <a:lnSpc>
                <a:spcPct val="150000"/>
              </a:lnSpc>
              <a:buNone/>
            </a:pPr>
            <a:r>
              <a:rPr lang="tr-TR" dirty="0" smtClean="0"/>
              <a:t>Sunucu sanallaştırması son yılların en popüler teknolojilerinden biridir. Bu teknolojinin popüler olmasının altında yatan en önemli nedenler; enerji ve yer tasarrufu sağlaması, kaynakları daha verimli kullanması ve yönetimi kolaylaştırması olarak sıralanabilir.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Bilgisayarınızdaki diskte her hangi bir partisyon oluşturmaya gerek olmadan, var olan işletim sisteminiz içerisinde her hangi bir noktaya kurulabilen ve işletim sistemlerinin davranışlarını taklit eden yazılımdır yani bilgisayarınızda çalışan başka bir bilgisayar olarak düşünebilirsiniz ama donanımı sanal olan bir bilgisayar.</a:t>
            </a:r>
          </a:p>
          <a:p>
            <a:pPr algn="just">
              <a:lnSpc>
                <a:spcPct val="150000"/>
              </a:lnSpc>
              <a:buNone/>
            </a:pPr>
            <a:endParaRPr lang="tr-T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lnSpc>
                <a:spcPct val="150000"/>
              </a:lnSpc>
              <a:buNone/>
            </a:pPr>
            <a:r>
              <a:rPr lang="tr-TR" dirty="0" smtClean="0"/>
              <a:t>Sanal Bilgisayar aracılığıyla Windows tabanlı bir işletim sistemine Linux, Mac gibi işletim sistemlerini kurabilirsiniz.</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0" algn="ctr"/>
            <a:r>
              <a:rPr lang="tr-TR" sz="3200" b="1" cap="small" dirty="0" smtClean="0"/>
              <a:t>SANAL BİLGİSAYAR UYGULAMASI OLAN VMWARE PROGRAMININ </a:t>
            </a:r>
            <a:r>
              <a:rPr lang="tr-TR" sz="3200" b="1" cap="small" dirty="0" smtClean="0"/>
              <a:t>KURULUMU</a:t>
            </a:r>
            <a:endParaRPr lang="tr-TR" sz="3200" dirty="0"/>
          </a:p>
        </p:txBody>
      </p:sp>
      <p:sp>
        <p:nvSpPr>
          <p:cNvPr id="3" name="2 İçerik Yer Tutucusu"/>
          <p:cNvSpPr>
            <a:spLocks noGrp="1"/>
          </p:cNvSpPr>
          <p:nvPr>
            <p:ph idx="1"/>
          </p:nvPr>
        </p:nvSpPr>
        <p:spPr/>
        <p:txBody>
          <a:bodyPr/>
          <a:lstStyle/>
          <a:p>
            <a:pPr algn="just">
              <a:lnSpc>
                <a:spcPct val="150000"/>
              </a:lnSpc>
              <a:buNone/>
            </a:pPr>
            <a:r>
              <a:rPr lang="tr-TR" b="1" dirty="0" smtClean="0"/>
              <a:t>Sanallaştırma için kullanılabilecek başlıca ücretsiz yazılımlar;</a:t>
            </a:r>
            <a:endParaRPr lang="tr-TR" dirty="0" smtClean="0"/>
          </a:p>
          <a:p>
            <a:pPr lvl="0" algn="just">
              <a:lnSpc>
                <a:spcPct val="150000"/>
              </a:lnSpc>
            </a:pPr>
            <a:r>
              <a:rPr lang="tr-TR" dirty="0" err="1" smtClean="0"/>
              <a:t>VMware</a:t>
            </a:r>
            <a:r>
              <a:rPr lang="tr-TR" dirty="0" smtClean="0"/>
              <a:t> </a:t>
            </a:r>
            <a:r>
              <a:rPr lang="tr-TR" dirty="0" err="1" smtClean="0"/>
              <a:t>Player</a:t>
            </a:r>
            <a:endParaRPr lang="tr-TR" dirty="0" smtClean="0"/>
          </a:p>
          <a:p>
            <a:pPr lvl="0" algn="just">
              <a:lnSpc>
                <a:spcPct val="150000"/>
              </a:lnSpc>
            </a:pPr>
            <a:r>
              <a:rPr lang="tr-TR" dirty="0" err="1" smtClean="0"/>
              <a:t>VirtualBox</a:t>
            </a:r>
            <a:endParaRPr lang="tr-TR" dirty="0" smtClean="0"/>
          </a:p>
          <a:p>
            <a:pPr lvl="0" algn="just">
              <a:lnSpc>
                <a:spcPct val="150000"/>
              </a:lnSpc>
            </a:pPr>
            <a:r>
              <a:rPr lang="tr-TR" dirty="0" smtClean="0"/>
              <a:t>Microsoft </a:t>
            </a:r>
            <a:r>
              <a:rPr lang="tr-TR" dirty="0" err="1" smtClean="0"/>
              <a:t>Virtual</a:t>
            </a:r>
            <a:r>
              <a:rPr lang="tr-TR" dirty="0" smtClean="0"/>
              <a:t> PC</a:t>
            </a:r>
          </a:p>
          <a:p>
            <a:pPr algn="just">
              <a:lnSpc>
                <a:spcPct val="150000"/>
              </a:lnSpc>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err="1" smtClean="0"/>
              <a:t>VMware</a:t>
            </a:r>
            <a:r>
              <a:rPr lang="tr-TR" sz="2800" dirty="0" smtClean="0"/>
              <a:t>, bir sanal makine yazılımı olup konuk işletim sisteminin ana makine işletim sistemi üzerinde çalışmasına izin verir. </a:t>
            </a:r>
            <a:r>
              <a:rPr lang="tr-TR" sz="2800" dirty="0" err="1" smtClean="0"/>
              <a:t>VMware</a:t>
            </a:r>
            <a:r>
              <a:rPr lang="tr-TR" sz="2800" dirty="0" smtClean="0"/>
              <a:t> ile konuk işletim sisteminin aktif hale getirdikten sonra bu konuk işletim sistemine uygulama programları yükleyebilir ve onun desteklediği servisleri verebilirsiniz.</a:t>
            </a:r>
            <a:endParaRPr lang="tr-T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pPr algn="just">
              <a:lnSpc>
                <a:spcPct val="160000"/>
              </a:lnSpc>
              <a:buNone/>
            </a:pPr>
            <a:r>
              <a:rPr lang="tr-TR" dirty="0" smtClean="0"/>
              <a:t>Bu özelliklerin yanı sıra, yazılımda işinize yarayabilecek şu özellikler de mevcut:</a:t>
            </a:r>
          </a:p>
          <a:p>
            <a:pPr lvl="0" algn="just">
              <a:lnSpc>
                <a:spcPct val="160000"/>
              </a:lnSpc>
            </a:pPr>
            <a:r>
              <a:rPr lang="tr-TR" dirty="0" smtClean="0"/>
              <a:t>Bilgisayarınızla sanal makine arasında sürükle bırak şeklinde kolayca dosya alışverişi yapabilirsiniz.</a:t>
            </a:r>
          </a:p>
          <a:p>
            <a:pPr lvl="0" algn="just">
              <a:lnSpc>
                <a:spcPct val="160000"/>
              </a:lnSpc>
            </a:pPr>
            <a:r>
              <a:rPr lang="tr-TR" dirty="0" smtClean="0"/>
              <a:t>32 ve 64-bit işletim sistemleri kullanabilirsiniz.</a:t>
            </a:r>
          </a:p>
          <a:p>
            <a:pPr lvl="0" algn="just">
              <a:lnSpc>
                <a:spcPct val="160000"/>
              </a:lnSpc>
            </a:pPr>
            <a:r>
              <a:rPr lang="tr-TR" dirty="0" smtClean="0"/>
              <a:t>3. parti sanal makine ve imajları çalıştırabilirsiniz.</a:t>
            </a:r>
            <a:br>
              <a:rPr lang="tr-TR" dirty="0" smtClean="0"/>
            </a:br>
            <a:endParaRPr lang="tr-TR" dirty="0" smtClean="0"/>
          </a:p>
          <a:p>
            <a:pPr algn="just">
              <a:lnSpc>
                <a:spcPct val="160000"/>
              </a:lnSpc>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Programı normal şekilde </a:t>
            </a:r>
            <a:r>
              <a:rPr lang="tr-TR" sz="2800" dirty="0" smtClean="0"/>
              <a:t>kurup,</a:t>
            </a:r>
            <a:r>
              <a:rPr lang="tr-TR" sz="2800" dirty="0" smtClean="0"/>
              <a:t> </a:t>
            </a:r>
            <a:r>
              <a:rPr lang="tr-TR" sz="2800" dirty="0" smtClean="0"/>
              <a:t>buradan </a:t>
            </a:r>
            <a:r>
              <a:rPr lang="tr-TR" sz="2800" dirty="0" smtClean="0"/>
              <a:t>“New </a:t>
            </a:r>
            <a:r>
              <a:rPr lang="tr-TR" sz="2800" dirty="0" err="1" smtClean="0"/>
              <a:t>Virtual</a:t>
            </a:r>
            <a:r>
              <a:rPr lang="tr-TR" sz="2800" dirty="0" smtClean="0"/>
              <a:t> </a:t>
            </a:r>
            <a:r>
              <a:rPr lang="tr-TR" sz="2800" dirty="0" err="1" smtClean="0"/>
              <a:t>Machine</a:t>
            </a:r>
            <a:r>
              <a:rPr lang="tr-TR" sz="2800" dirty="0" smtClean="0"/>
              <a:t>” seçeneğini seçip ileri butonuna tıklayın.</a:t>
            </a:r>
            <a:endParaRPr lang="tr-TR" sz="2800" dirty="0"/>
          </a:p>
        </p:txBody>
      </p:sp>
      <p:pic>
        <p:nvPicPr>
          <p:cNvPr id="4" name="3 Resim" descr="http://img444.imageshack.us/img444/369/86378812ll7.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357554" y="2882503"/>
            <a:ext cx="5760720" cy="39754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Eğer standart bir kurulumu tercih ederseniz “</a:t>
            </a:r>
            <a:r>
              <a:rPr lang="tr-TR" sz="2800" dirty="0" err="1" smtClean="0"/>
              <a:t>Typical</a:t>
            </a:r>
            <a:r>
              <a:rPr lang="tr-TR" sz="2800" dirty="0" smtClean="0"/>
              <a:t>” seçeneği aktifken ileri butonunu tıklayabilirsiniz.</a:t>
            </a:r>
          </a:p>
          <a:p>
            <a:pPr algn="just">
              <a:lnSpc>
                <a:spcPct val="150000"/>
              </a:lnSpc>
              <a:buNone/>
            </a:pPr>
            <a:endParaRPr lang="tr-TR" sz="2800" dirty="0"/>
          </a:p>
        </p:txBody>
      </p:sp>
      <p:pic>
        <p:nvPicPr>
          <p:cNvPr id="4" name="3 Resim" descr="http://img148.imageshack.us/img148/240/46120817lf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800631" y="2928934"/>
            <a:ext cx="4200525" cy="37719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TotalTime>
  <Words>322</Words>
  <Application>Microsoft Office PowerPoint</Application>
  <PresentationFormat>Ekran Gösterisi (4:3)</PresentationFormat>
  <Paragraphs>28</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Gündönümü</vt:lpstr>
      <vt:lpstr>YAZILIM KURULUMU VE YÖNETİMİ DERSİ(9. HAFTA)</vt:lpstr>
      <vt:lpstr>Sanal Bilgisayar</vt:lpstr>
      <vt:lpstr>Slayt 3</vt:lpstr>
      <vt:lpstr>Slayt 4</vt:lpstr>
      <vt:lpstr>SANAL BİLGİSAYAR UYGULAMASI OLAN VMWARE PROGRAMININ KURULUMU</vt:lpstr>
      <vt:lpstr>Slayt 6</vt:lpstr>
      <vt:lpstr>Slayt 7</vt:lpstr>
      <vt:lpstr>Slayt 8</vt:lpstr>
      <vt:lpstr>Slayt 9</vt:lpstr>
      <vt:lpstr>Slayt 10</vt:lpstr>
      <vt:lpstr>Slayt 11</vt:lpstr>
      <vt:lpstr>Slayt 12</vt:lpstr>
      <vt:lpstr>Slayt 13</vt:lpstr>
      <vt:lpstr>Slayt 14</vt:lpstr>
      <vt:lpstr>Slayt 15</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YAZILIM KURULUMU VE YÖNETİMİ DERSİ(9. HAFTA)</dc:title>
  <dc:creator>Melih</dc:creator>
  <cp:lastModifiedBy>Melih</cp:lastModifiedBy>
  <cp:revision>9</cp:revision>
  <dcterms:created xsi:type="dcterms:W3CDTF">2016-10-11T11:00:29Z</dcterms:created>
  <dcterms:modified xsi:type="dcterms:W3CDTF">2016-10-11T12:23:58Z</dcterms:modified>
</cp:coreProperties>
</file>