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681772-31F7-496D-94FC-06E86ADD8CE5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9EEEBE-A9A2-4C94-AC0E-6AA3CD385B0F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0782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cap="small" dirty="0" smtClean="0"/>
              <a:t>AMAÇ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	Temel Microsoft Office paket programlarını öğrenebilmek. </a:t>
            </a:r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ARAŞTIRMA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	</a:t>
            </a:r>
            <a:r>
              <a:rPr lang="tr-TR" dirty="0" smtClean="0"/>
              <a:t>Microsoft Office paket programını inceleyiniz.</a:t>
            </a: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YAZILIM KURULUMU VE YÖNETİMİ </a:t>
            </a:r>
            <a:r>
              <a:rPr lang="tr-TR" sz="4000" dirty="0" smtClean="0"/>
              <a:t>DERSİ</a:t>
            </a:r>
            <a:r>
              <a:rPr lang="tr-TR" sz="1800" dirty="0" smtClean="0"/>
              <a:t>(12. </a:t>
            </a:r>
            <a:r>
              <a:rPr lang="tr-TR" sz="1800" dirty="0" smtClean="0"/>
              <a:t>HAFTA)</a:t>
            </a:r>
            <a:endParaRPr lang="tr-T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tr-TR" b="1" cap="small" dirty="0" smtClean="0"/>
              <a:t>TEMEL MİCROSOFT OFFİCE </a:t>
            </a:r>
            <a:r>
              <a:rPr lang="tr-TR" b="1" cap="small" dirty="0" smtClean="0"/>
              <a:t>PROGRAMLARI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MS Office nedir </a:t>
            </a:r>
            <a:r>
              <a:rPr lang="tr-TR" dirty="0" smtClean="0"/>
              <a:t>diye sorulduğunda ilk akla gelenler Temel Microsoft Office programlarıdır. Çünkü hem metin editörü hem de hesaplama editörünün aynı paket içerisinde bulunuyor olması bir ayrıcalık sayılabilir. 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tr-TR" b="1" dirty="0" smtClean="0"/>
              <a:t>Microsoft Word Programı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MS Word bir metin editörüdür.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Microsoft </a:t>
            </a:r>
            <a:r>
              <a:rPr lang="tr-TR" dirty="0" smtClean="0"/>
              <a:t>firması tarafından dijital ortamda belgeler hazırlamak amaçlı oluşturulmuş, gelişmiş bir kelime işlemci programıdır.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Yazışmalarda </a:t>
            </a:r>
            <a:r>
              <a:rPr lang="tr-TR" dirty="0" smtClean="0"/>
              <a:t>kullanılır ki kaydetme şekline bağlı olarak web tasarımında dahi kullanılabilmektedir.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60000"/>
              </a:lnSpc>
              <a:buNone/>
            </a:pPr>
            <a:r>
              <a:rPr lang="tr-TR" b="1" dirty="0" smtClean="0"/>
              <a:t>Microsoft Excel Programı</a:t>
            </a:r>
            <a:endParaRPr lang="tr-TR" dirty="0" smtClean="0"/>
          </a:p>
          <a:p>
            <a:pPr algn="just">
              <a:lnSpc>
                <a:spcPct val="160000"/>
              </a:lnSpc>
            </a:pPr>
            <a:r>
              <a:rPr lang="tr-TR" dirty="0" smtClean="0"/>
              <a:t>MS Excel hesaplama yapmaya olanak verir. </a:t>
            </a:r>
            <a:endParaRPr lang="tr-TR" dirty="0" smtClean="0"/>
          </a:p>
          <a:p>
            <a:pPr algn="just">
              <a:lnSpc>
                <a:spcPct val="160000"/>
              </a:lnSpc>
            </a:pPr>
            <a:r>
              <a:rPr lang="tr-TR" dirty="0" smtClean="0"/>
              <a:t>Hücrelere </a:t>
            </a:r>
            <a:r>
              <a:rPr lang="tr-TR" dirty="0" smtClean="0"/>
              <a:t>veriler girilir ve ardından formüller yardımı ile bu verilerde işlemler yapılır. </a:t>
            </a:r>
            <a:endParaRPr lang="tr-TR" dirty="0" smtClean="0"/>
          </a:p>
          <a:p>
            <a:pPr algn="just">
              <a:lnSpc>
                <a:spcPct val="160000"/>
              </a:lnSpc>
            </a:pPr>
            <a:r>
              <a:rPr lang="tr-TR" dirty="0" smtClean="0"/>
              <a:t>Temel </a:t>
            </a:r>
            <a:r>
              <a:rPr lang="tr-TR" dirty="0" smtClean="0"/>
              <a:t>matematik işlemlerinden grafik oluşturmaya kadar birçok özelliği kapsıyor olması nedeniyle de işletmeler ya da kurumlar tarafından fazlaca kullanılmaktadır.</a:t>
            </a:r>
          </a:p>
          <a:p>
            <a:pPr algn="just">
              <a:lnSpc>
                <a:spcPct val="16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60000"/>
              </a:lnSpc>
              <a:buNone/>
            </a:pPr>
            <a:r>
              <a:rPr lang="tr-TR" b="1" dirty="0" smtClean="0"/>
              <a:t>Microsoft Access Programı</a:t>
            </a:r>
            <a:endParaRPr lang="tr-TR" dirty="0" smtClean="0"/>
          </a:p>
          <a:p>
            <a:pPr algn="just">
              <a:lnSpc>
                <a:spcPct val="160000"/>
              </a:lnSpc>
            </a:pPr>
            <a:r>
              <a:rPr lang="tr-TR" dirty="0" smtClean="0"/>
              <a:t>Microsoft Access bir İlişkisel Veri Tabanı Yönetim Sistemi uygulamasıdır. </a:t>
            </a:r>
            <a:endParaRPr lang="tr-TR" dirty="0" smtClean="0"/>
          </a:p>
          <a:p>
            <a:pPr algn="just">
              <a:lnSpc>
                <a:spcPct val="160000"/>
              </a:lnSpc>
            </a:pPr>
            <a:r>
              <a:rPr lang="tr-TR" dirty="0" smtClean="0"/>
              <a:t>Bir </a:t>
            </a:r>
            <a:r>
              <a:rPr lang="tr-TR" dirty="0" smtClean="0"/>
              <a:t>veri tabanını oluşturmak ve kullanmak Access ile diğer veri tabanı uygulamalarına göre çok daha kolaydır. Bunun nedeni Access’in, Windows ortamının Grafiksel Kullanıcı Arabiriminin sağladığı avantajların tümünden yararlanma imkânı vermesidir.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tr-TR" b="1" dirty="0" smtClean="0"/>
              <a:t>Microsoft Powerpoint </a:t>
            </a:r>
            <a:r>
              <a:rPr lang="tr-TR" b="1" dirty="0" smtClean="0"/>
              <a:t>Programı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MS Powerpoint sunumlar hazırlamak ve bunu yansıtmak sureti ile brifing düzenleyenlerin çokça tercih ettiği bir </a:t>
            </a:r>
            <a:r>
              <a:rPr lang="tr-TR" dirty="0" smtClean="0"/>
              <a:t>programdır.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Sunumlara </a:t>
            </a:r>
            <a:r>
              <a:rPr lang="tr-TR" dirty="0" smtClean="0"/>
              <a:t>filtreler ve çeşitli medya dosyalarının eklenebiliyor olması nedeniyle bu yazılıma kısaca slayt programı denilebilir.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Farklı </a:t>
            </a:r>
            <a:r>
              <a:rPr lang="tr-TR" dirty="0" smtClean="0"/>
              <a:t>görsellikler ile renklendirildiğinde ikna edici ve bilgilendirici olabilmektedir.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tr-TR" b="1" dirty="0" smtClean="0"/>
              <a:t>Microsoft Publisher Programı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Microsoft Publisher kullanarak bültenler, broşürler, el ilanları ve Web siteleri oluşturabilir ve düzenleyebilirsiniz.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Ayrıca </a:t>
            </a:r>
            <a:r>
              <a:rPr lang="tr-TR" dirty="0" smtClean="0"/>
              <a:t>profesyonel pazarlama ve iletişim malzemelerinin oluşturulmasını, tasarımını ve yayınlanmasını daha önce olmadığı kadar kolaylaştırabilirsiniz.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tr-TR" b="1" dirty="0" smtClean="0"/>
              <a:t>Microsoft Outlook </a:t>
            </a:r>
            <a:r>
              <a:rPr lang="tr-TR" b="1" dirty="0" smtClean="0"/>
              <a:t>Programı</a:t>
            </a:r>
            <a:r>
              <a:rPr lang="tr-TR" b="1" dirty="0" smtClean="0"/>
              <a:t> 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Microsoft Outlook Microsoft tarafından üretilen, Microsoft Office ile birlikte veya tek başına kullanılabilen kişisel bilgi yöneticisidir.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Outlook </a:t>
            </a:r>
            <a:r>
              <a:rPr lang="tr-TR" dirty="0" smtClean="0"/>
              <a:t>sıklıkla e-posta uygulaması olarak kullanılsa da, içinde  takvim, görev yöneticisi, adres yöneticisi, not alma uygulaması ve internet tarayıcısı barındırır. 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87</Words>
  <Application>Microsoft Office PowerPoint</Application>
  <PresentationFormat>Ekran Gösterisi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YAZILIM KURULUMU VE YÖNETİMİ DERSİ(12. HAFTA)</vt:lpstr>
      <vt:lpstr>TEMEL MİCROSOFT OFFİCE PROGRAMLARI</vt:lpstr>
      <vt:lpstr>Slayt 3</vt:lpstr>
      <vt:lpstr>Slayt 4</vt:lpstr>
      <vt:lpstr>Slayt 5</vt:lpstr>
      <vt:lpstr>Slayt 6</vt:lpstr>
      <vt:lpstr>Slayt 7</vt:lpstr>
      <vt:lpstr>Slayt 8</vt:lpstr>
      <vt:lpstr>TEŞEKKÜRLER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YAZILIM KURULUMU VE YÖNETİMİ DERSİ(12. HAFTA)</dc:title>
  <dc:creator>Melih</dc:creator>
  <cp:lastModifiedBy>Melih</cp:lastModifiedBy>
  <cp:revision>1</cp:revision>
  <dcterms:created xsi:type="dcterms:W3CDTF">2016-10-11T12:14:31Z</dcterms:created>
  <dcterms:modified xsi:type="dcterms:W3CDTF">2016-10-11T12:23:50Z</dcterms:modified>
</cp:coreProperties>
</file>