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D9E66-53A3-454E-9B9D-0937BBBC56AF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16885-E501-4C45-A7F9-B8A34E9C1E69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D9E66-53A3-454E-9B9D-0937BBBC56AF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16885-E501-4C45-A7F9-B8A34E9C1E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D9E66-53A3-454E-9B9D-0937BBBC56AF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16885-E501-4C45-A7F9-B8A34E9C1E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D9E66-53A3-454E-9B9D-0937BBBC56AF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16885-E501-4C45-A7F9-B8A34E9C1E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D9E66-53A3-454E-9B9D-0937BBBC56AF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16885-E501-4C45-A7F9-B8A34E9C1E69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D9E66-53A3-454E-9B9D-0937BBBC56AF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16885-E501-4C45-A7F9-B8A34E9C1E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D9E66-53A3-454E-9B9D-0937BBBC56AF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16885-E501-4C45-A7F9-B8A34E9C1E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D9E66-53A3-454E-9B9D-0937BBBC56AF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16885-E501-4C45-A7F9-B8A34E9C1E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D9E66-53A3-454E-9B9D-0937BBBC56AF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16885-E501-4C45-A7F9-B8A34E9C1E69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D9E66-53A3-454E-9B9D-0937BBBC56AF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16885-E501-4C45-A7F9-B8A34E9C1E6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DD9E66-53A3-454E-9B9D-0937BBBC56AF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116885-E501-4C45-A7F9-B8A34E9C1E69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7DD9E66-53A3-454E-9B9D-0937BBBC56AF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116885-E501-4C45-A7F9-B8A34E9C1E69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22214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cap="small" dirty="0" smtClean="0"/>
              <a:t>AMAÇ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	Belirlediğiniz sistem güvenliği yazılımlarının ve güncelleştirilmelerin kurulumunu yapabilmek. </a:t>
            </a:r>
          </a:p>
          <a:p>
            <a:pPr algn="just">
              <a:lnSpc>
                <a:spcPct val="150000"/>
              </a:lnSpc>
            </a:pPr>
            <a:r>
              <a:rPr lang="tr-TR" b="1" cap="small" dirty="0" smtClean="0"/>
              <a:t>ARAŞTIRMA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b="1" cap="small" dirty="0" smtClean="0"/>
              <a:t>	</a:t>
            </a:r>
            <a:r>
              <a:rPr lang="tr-TR" dirty="0" smtClean="0"/>
              <a:t>Sistem güvenlik yazılımlarını inceleyiniz.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 smtClean="0"/>
              <a:t>YAZILIM KURULUMU VE YÖNETİMİ </a:t>
            </a:r>
            <a:r>
              <a:rPr lang="tr-TR" sz="4000" dirty="0" smtClean="0"/>
              <a:t>DERSİ</a:t>
            </a:r>
            <a:r>
              <a:rPr lang="tr-TR" sz="1800" dirty="0" smtClean="0"/>
              <a:t>(8. </a:t>
            </a:r>
            <a:r>
              <a:rPr lang="tr-TR" sz="1800" dirty="0" smtClean="0"/>
              <a:t>HAFTA)</a:t>
            </a:r>
            <a:endParaRPr lang="tr-TR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sz="3600" b="1" cap="small" dirty="0" smtClean="0"/>
              <a:t>Güvenlik yazılımı </a:t>
            </a:r>
            <a:r>
              <a:rPr lang="tr-TR" sz="3600" b="1" cap="small" dirty="0" smtClean="0"/>
              <a:t>güncellenmesi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  <a:buNone/>
            </a:pPr>
            <a:r>
              <a:rPr lang="tr-TR" dirty="0" smtClean="0"/>
              <a:t>Güncelleme işlemi iki şekilde gerçekleştirilebilir;</a:t>
            </a:r>
          </a:p>
          <a:p>
            <a:pPr algn="just">
              <a:lnSpc>
                <a:spcPct val="160000"/>
              </a:lnSpc>
            </a:pPr>
            <a:r>
              <a:rPr lang="tr-TR" dirty="0" smtClean="0"/>
              <a:t>Otomatik güncelleştirme; İşletim sistemi yeni virüs ve tehditlere karşı bilgisayarı korumaya yardımcı olabilen önemli güncelleştirmeleri düzenli edinmektedir</a:t>
            </a:r>
            <a:r>
              <a:rPr lang="tr-TR" dirty="0" smtClean="0"/>
              <a:t>.</a:t>
            </a:r>
          </a:p>
          <a:p>
            <a:pPr lvl="0" algn="just">
              <a:lnSpc>
                <a:spcPct val="160000"/>
              </a:lnSpc>
            </a:pPr>
            <a:r>
              <a:rPr lang="tr-TR" dirty="0" smtClean="0"/>
              <a:t>İsteğe bağlı güncelleştirme; Bir web tarayıcısının en son sürümü düzenli aralıklarla güvenlik güncelleştirmeleri sunarak çevrim içi bilgisayarda gizliliğin korunmasına yardımcı olur.</a:t>
            </a:r>
          </a:p>
          <a:p>
            <a:pPr algn="just">
              <a:lnSpc>
                <a:spcPct val="16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b="1" cap="small" dirty="0" smtClean="0"/>
              <a:t>Sistem imajı (yedekleme</a:t>
            </a:r>
            <a:r>
              <a:rPr lang="tr-TR" b="1" cap="small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sz="2400" dirty="0" smtClean="0"/>
              <a:t>Yedekleme işlemlerinin bilgisayar kullanıcıları için çok önemli bir faktördür. Yanlışlıkla silinen dosyaları ve web sayfalarından çeşitli programlar aracılığı ile bilgisayarlara bulaşan virüslerden dolayı çöken işletim sistemlerinin kurtarılması </a:t>
            </a:r>
            <a:r>
              <a:rPr lang="tr-TR" sz="2400" dirty="0" smtClean="0"/>
              <a:t>mümkündür.</a:t>
            </a:r>
            <a:endParaRPr lang="tr-TR" sz="2400" dirty="0"/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718765"/>
            <a:ext cx="2657414" cy="29963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TEŞEKKÜRLER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b="1" cap="small" dirty="0" smtClean="0"/>
              <a:t>Güvenlik </a:t>
            </a:r>
            <a:r>
              <a:rPr lang="tr-TR" b="1" cap="small" dirty="0" smtClean="0"/>
              <a:t>yazılımları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dirty="0" smtClean="0"/>
              <a:t>Güvenlik yazılımları bilgisayarınızın virüs kapabilecek yerlerinin tarar. Bu programların virüs tespit yöntemleri iki türlüdür: </a:t>
            </a:r>
          </a:p>
          <a:p>
            <a:pPr lvl="0" algn="just">
              <a:lnSpc>
                <a:spcPct val="150000"/>
              </a:lnSpc>
            </a:pPr>
            <a:r>
              <a:rPr lang="tr-TR" dirty="0" smtClean="0"/>
              <a:t>Kendi veri tabanlarındaki virüslerin imzalarını bilgisayarınızda arar. </a:t>
            </a:r>
          </a:p>
          <a:p>
            <a:pPr lvl="0" algn="just">
              <a:lnSpc>
                <a:spcPct val="150000"/>
              </a:lnSpc>
            </a:pPr>
            <a:r>
              <a:rPr lang="tr-TR" dirty="0" smtClean="0"/>
              <a:t>Programları virüs olabilecek zararlı kodlara karşı analiz eder. </a:t>
            </a:r>
          </a:p>
          <a:p>
            <a:pPr algn="just">
              <a:lnSpc>
                <a:spcPct val="150000"/>
              </a:lnSpc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tr-TR" sz="3600" b="1" cap="small" dirty="0" smtClean="0"/>
              <a:t>Güvenlik yazılımları </a:t>
            </a:r>
            <a:r>
              <a:rPr lang="tr-TR" sz="3600" b="1" cap="small" dirty="0" smtClean="0"/>
              <a:t>kurulumu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İşletim sisteminin desteklediği işlemci yapısına göre 32 bit veya 64 bit göz önünde bulundurularak </a:t>
            </a:r>
            <a:r>
              <a:rPr lang="tr-TR" dirty="0" err="1" smtClean="0"/>
              <a:t>Antivirüs</a:t>
            </a:r>
            <a:r>
              <a:rPr lang="tr-TR" dirty="0" smtClean="0"/>
              <a:t> program CD’si içerisinde yer alan kurulum dosyasını çalıştırıp kurulumu başlatın.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Sonraki </a:t>
            </a:r>
            <a:r>
              <a:rPr lang="tr-TR" dirty="0" smtClean="0"/>
              <a:t>adım da “</a:t>
            </a:r>
            <a:r>
              <a:rPr lang="tr-TR" i="1" dirty="0" smtClean="0"/>
              <a:t>Lisans Sözleşmesinin Koşullarını Kabul Ediyorum”</a:t>
            </a:r>
            <a:r>
              <a:rPr lang="tr-TR" b="1" dirty="0" smtClean="0"/>
              <a:t> </a:t>
            </a:r>
            <a:r>
              <a:rPr lang="tr-TR" dirty="0" smtClean="0"/>
              <a:t>işaretlenerek kurulum devam ettirilir.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 smtClean="0"/>
              <a:t>Kurulum </a:t>
            </a:r>
            <a:r>
              <a:rPr lang="tr-TR" sz="2800" dirty="0" smtClean="0"/>
              <a:t>sırasında kullanıcıdan ek bilgiler istenebilir. Bunlardan ilki kurulum ayarı Normal işaretlenerek kullanıcı adı ve parola girilir.</a:t>
            </a:r>
            <a:endParaRPr lang="tr-TR" sz="2800" dirty="0"/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328014"/>
            <a:ext cx="4567829" cy="35300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/>
              <a:t>Bir sonraki adım </a:t>
            </a:r>
            <a:r>
              <a:rPr lang="tr-TR" sz="2000" dirty="0" smtClean="0"/>
              <a:t>“</a:t>
            </a:r>
            <a:r>
              <a:rPr lang="tr-TR" sz="2000" dirty="0" err="1" smtClean="0"/>
              <a:t>Threat</a:t>
            </a:r>
            <a:r>
              <a:rPr lang="tr-TR" sz="2000" dirty="0" smtClean="0"/>
              <a:t> Sense.Net Erken Uyarı Sistemi Ayarlamaları”nın yapıldığı bölümdür. Bu sistem, bilgisayarda virüs olabilecek yazılımların algılanıp </a:t>
            </a:r>
            <a:r>
              <a:rPr lang="tr-TR" sz="2000" dirty="0" err="1" smtClean="0"/>
              <a:t>antivirüs</a:t>
            </a:r>
            <a:r>
              <a:rPr lang="tr-TR" sz="2000" dirty="0" smtClean="0"/>
              <a:t> laboratuarlarına gönderilmesini sağlar.</a:t>
            </a:r>
            <a:endParaRPr lang="tr-TR" sz="2000" dirty="0"/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3071810"/>
            <a:ext cx="4816641" cy="37213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tr-TR" dirty="0" smtClean="0"/>
              <a:t>Bu </a:t>
            </a:r>
            <a:r>
              <a:rPr lang="tr-TR" dirty="0" smtClean="0"/>
              <a:t>adımda, “</a:t>
            </a:r>
            <a:r>
              <a:rPr lang="tr-TR" i="1" dirty="0" smtClean="0"/>
              <a:t>istenmeyen türden olabilecek uygulamaların algılanmasını etkinleştir</a:t>
            </a:r>
            <a:r>
              <a:rPr lang="tr-TR" dirty="0" smtClean="0"/>
              <a:t>” </a:t>
            </a:r>
            <a:r>
              <a:rPr lang="tr-TR" dirty="0" smtClean="0"/>
              <a:t>seçeneği,</a:t>
            </a:r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2928934"/>
            <a:ext cx="4684254" cy="36090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/>
              <a:t>Kurulum işlemini bitirmek için “son” butonuna tıklandığında </a:t>
            </a:r>
            <a:r>
              <a:rPr lang="tr-TR" sz="2000" dirty="0" err="1" smtClean="0"/>
              <a:t>antivirüs</a:t>
            </a:r>
            <a:r>
              <a:rPr lang="tr-TR" sz="2000" dirty="0" smtClean="0"/>
              <a:t> programı bilgisayarın bağlı olduğu ağı algılar ve bu ağ ile dosya ve yazıcı paylaşımı gibi aktivitelerin gerçekleştirilip gerçekleştirilmeyeceği ile ilgili kullanıcıya seçenek sunar.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3429000"/>
            <a:ext cx="4710430" cy="31896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“Katı kurallı koruma”; kullanılan ağdan gelen network trafiğini kapatmanızı sağlar ve dolayısıyla ağ üzerinde bilgisayarınız görünmez. </a:t>
            </a:r>
          </a:p>
          <a:p>
            <a:pPr algn="just">
              <a:lnSpc>
                <a:spcPct val="150000"/>
              </a:lnSpc>
            </a:pP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“Paylaşıma izin ver”; seçildiği takdirde ağdaki diğer bilgisayarlar kullanılan bilgisayarı ağda görür ve paylaşıma açtığınız klasöre, yazıcıya ulaşabilir.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b="1" cap="small" dirty="0" smtClean="0"/>
              <a:t>Güvenlik yazılımı </a:t>
            </a:r>
            <a:r>
              <a:rPr lang="tr-TR" b="1" cap="small" dirty="0" smtClean="0"/>
              <a:t>araçları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 err="1" smtClean="0"/>
              <a:t>Antivirüs</a:t>
            </a:r>
            <a:r>
              <a:rPr lang="tr-TR" sz="2800" dirty="0" smtClean="0"/>
              <a:t> programı her güncellemeden sonra virüslere karşı daha da güçlü olacağı için haftada bir kez isteğe bağlı bilgisayar taraması yapılması tavsiye edilir.</a:t>
            </a:r>
          </a:p>
          <a:p>
            <a:pPr algn="just">
              <a:lnSpc>
                <a:spcPct val="150000"/>
              </a:lnSpc>
            </a:pPr>
            <a:endParaRPr lang="tr-TR" sz="2800" dirty="0"/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500438"/>
            <a:ext cx="4643470" cy="32861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</TotalTime>
  <Words>334</Words>
  <Application>Microsoft Office PowerPoint</Application>
  <PresentationFormat>Ekran Gösterisi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Gündönümü</vt:lpstr>
      <vt:lpstr>YAZILIM KURULUMU VE YÖNETİMİ DERSİ(8. HAFTA)</vt:lpstr>
      <vt:lpstr>Güvenlik yazılımları</vt:lpstr>
      <vt:lpstr>Güvenlik yazılımları kurulumu</vt:lpstr>
      <vt:lpstr>Slayt 4</vt:lpstr>
      <vt:lpstr>Slayt 5</vt:lpstr>
      <vt:lpstr>Slayt 6</vt:lpstr>
      <vt:lpstr>Slayt 7</vt:lpstr>
      <vt:lpstr>Slayt 8</vt:lpstr>
      <vt:lpstr>Güvenlik yazılımı araçları</vt:lpstr>
      <vt:lpstr>Güvenlik yazılımı güncellenmesi</vt:lpstr>
      <vt:lpstr>Sistem imajı (yedekleme)</vt:lpstr>
      <vt:lpstr>TEŞEKKÜRLER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YAZILIM KURULUMU VE YÖNETİMİ DERSİ(8. HAFTA)</dc:title>
  <dc:creator>Melih</dc:creator>
  <cp:lastModifiedBy>Melih</cp:lastModifiedBy>
  <cp:revision>2</cp:revision>
  <dcterms:created xsi:type="dcterms:W3CDTF">2016-10-11T10:47:34Z</dcterms:created>
  <dcterms:modified xsi:type="dcterms:W3CDTF">2016-10-11T10:59:52Z</dcterms:modified>
</cp:coreProperties>
</file>