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Lst>
  <p:notesMasterIdLst>
    <p:notesMasterId r:id="rId36"/>
  </p:notesMasterIdLst>
  <p:handoutMasterIdLst>
    <p:handoutMasterId r:id="rId37"/>
  </p:handoutMasterIdLst>
  <p:sldIdLst>
    <p:sldId id="256" r:id="rId2"/>
    <p:sldId id="300" r:id="rId3"/>
    <p:sldId id="329" r:id="rId4"/>
    <p:sldId id="330" r:id="rId5"/>
    <p:sldId id="268" r:id="rId6"/>
    <p:sldId id="269" r:id="rId7"/>
    <p:sldId id="271" r:id="rId8"/>
    <p:sldId id="272" r:id="rId9"/>
    <p:sldId id="302" r:id="rId10"/>
    <p:sldId id="274" r:id="rId11"/>
    <p:sldId id="317" r:id="rId12"/>
    <p:sldId id="318" r:id="rId13"/>
    <p:sldId id="319" r:id="rId14"/>
    <p:sldId id="344" r:id="rId15"/>
    <p:sldId id="320" r:id="rId16"/>
    <p:sldId id="335" r:id="rId17"/>
    <p:sldId id="332" r:id="rId18"/>
    <p:sldId id="322" r:id="rId19"/>
    <p:sldId id="339" r:id="rId20"/>
    <p:sldId id="323" r:id="rId21"/>
    <p:sldId id="336" r:id="rId22"/>
    <p:sldId id="337" r:id="rId23"/>
    <p:sldId id="338" r:id="rId24"/>
    <p:sldId id="325" r:id="rId25"/>
    <p:sldId id="326" r:id="rId26"/>
    <p:sldId id="327" r:id="rId27"/>
    <p:sldId id="328" r:id="rId28"/>
    <p:sldId id="263" r:id="rId29"/>
    <p:sldId id="340" r:id="rId30"/>
    <p:sldId id="333" r:id="rId31"/>
    <p:sldId id="334" r:id="rId32"/>
    <p:sldId id="341" r:id="rId33"/>
    <p:sldId id="342" r:id="rId34"/>
    <p:sldId id="343" r:id="rId35"/>
  </p:sldIdLst>
  <p:sldSz cx="9144000" cy="6858000" type="screen4x3"/>
  <p:notesSz cx="6669088" cy="9926638"/>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C232"/>
    <a:srgbClr val="8EBD31"/>
    <a:srgbClr val="D9514F"/>
    <a:srgbClr val="FE222E"/>
    <a:srgbClr val="E91D27"/>
    <a:srgbClr val="DC110A"/>
    <a:srgbClr val="C526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7865" autoAdjust="0"/>
  </p:normalViewPr>
  <p:slideViewPr>
    <p:cSldViewPr>
      <p:cViewPr varScale="1">
        <p:scale>
          <a:sx n="69" d="100"/>
          <a:sy n="69" d="100"/>
        </p:scale>
        <p:origin x="141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A80A38-8C4A-4CBC-9A81-4988878ECFDA}"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tr-TR"/>
        </a:p>
      </dgm:t>
    </dgm:pt>
    <dgm:pt modelId="{A8D5A6E5-56F4-4F85-9F36-FC70FBBC5A95}">
      <dgm:prSet phldrT="[Metin]" custT="1"/>
      <dgm:spPr/>
      <dgm:t>
        <a:bodyPr/>
        <a:lstStyle/>
        <a:p>
          <a:r>
            <a:rPr lang="tr-TR" sz="1800" b="1" dirty="0">
              <a:solidFill>
                <a:schemeClr val="tx1"/>
              </a:solidFill>
              <a:latin typeface="+mn-lt"/>
              <a:cs typeface="Times New Roman" pitchFamily="18" charset="0"/>
            </a:rPr>
            <a:t>1. Genetiği Değiştirilmiş Organizmalar</a:t>
          </a:r>
        </a:p>
      </dgm:t>
    </dgm:pt>
    <dgm:pt modelId="{79152D76-C65B-44D0-A9D3-1473883FE2FC}" type="parTrans" cxnId="{620AD6FD-62A3-48E5-8388-E6A1092E26FF}">
      <dgm:prSet/>
      <dgm:spPr/>
      <dgm:t>
        <a:bodyPr/>
        <a:lstStyle/>
        <a:p>
          <a:endParaRPr lang="tr-TR"/>
        </a:p>
      </dgm:t>
    </dgm:pt>
    <dgm:pt modelId="{1FFB262C-3373-497B-9C8F-727E9DD0C6E1}" type="sibTrans" cxnId="{620AD6FD-62A3-48E5-8388-E6A1092E26FF}">
      <dgm:prSet/>
      <dgm:spPr/>
      <dgm:t>
        <a:bodyPr/>
        <a:lstStyle/>
        <a:p>
          <a:endParaRPr lang="tr-TR"/>
        </a:p>
      </dgm:t>
    </dgm:pt>
    <dgm:pt modelId="{EA95E206-04AA-48EE-A5CA-8CE3C29800F7}">
      <dgm:prSet phldrT="[Metin]" custT="1"/>
      <dgm:spPr/>
      <dgm:t>
        <a:bodyPr/>
        <a:lstStyle/>
        <a:p>
          <a:r>
            <a:rPr lang="tr-TR" sz="1800" b="1" dirty="0">
              <a:solidFill>
                <a:schemeClr val="tx1"/>
              </a:solidFill>
              <a:latin typeface="+mn-lt"/>
              <a:cs typeface="Times New Roman" pitchFamily="18" charset="0"/>
            </a:rPr>
            <a:t>2. Genetiği Değiştirilmiş Bitkiler</a:t>
          </a:r>
        </a:p>
      </dgm:t>
    </dgm:pt>
    <dgm:pt modelId="{3900C481-0C5A-4778-B6DE-799305E7D6E6}" type="parTrans" cxnId="{25960216-F34A-4C46-9CA0-5587E4F6DEE8}">
      <dgm:prSet/>
      <dgm:spPr/>
      <dgm:t>
        <a:bodyPr/>
        <a:lstStyle/>
        <a:p>
          <a:endParaRPr lang="tr-TR"/>
        </a:p>
      </dgm:t>
    </dgm:pt>
    <dgm:pt modelId="{73F48D76-E6E4-4FD5-926E-93F4CF5D88C7}" type="sibTrans" cxnId="{25960216-F34A-4C46-9CA0-5587E4F6DEE8}">
      <dgm:prSet/>
      <dgm:spPr/>
      <dgm:t>
        <a:bodyPr/>
        <a:lstStyle/>
        <a:p>
          <a:endParaRPr lang="tr-TR"/>
        </a:p>
      </dgm:t>
    </dgm:pt>
    <dgm:pt modelId="{C2924E0A-A9C9-4B41-846E-4F2546F4687D}">
      <dgm:prSet phldrT="[Metin]" custT="1"/>
      <dgm:spPr/>
      <dgm:t>
        <a:bodyPr/>
        <a:lstStyle/>
        <a:p>
          <a:r>
            <a:rPr lang="tr-TR" sz="1800" b="1" dirty="0">
              <a:solidFill>
                <a:schemeClr val="tx1"/>
              </a:solidFill>
              <a:latin typeface="+mn-lt"/>
              <a:cs typeface="Times New Roman" pitchFamily="18" charset="0"/>
            </a:rPr>
            <a:t>4. Genetiği Değiştirilmiş Bitkilerin Biyolojik Çeşitliliğe Etkileri</a:t>
          </a:r>
        </a:p>
      </dgm:t>
    </dgm:pt>
    <dgm:pt modelId="{31973605-1EDB-4D20-94AF-99D0DC1969E5}" type="parTrans" cxnId="{6C517769-B826-4592-AC20-64A8F3A5850E}">
      <dgm:prSet/>
      <dgm:spPr/>
      <dgm:t>
        <a:bodyPr/>
        <a:lstStyle/>
        <a:p>
          <a:endParaRPr lang="tr-TR"/>
        </a:p>
      </dgm:t>
    </dgm:pt>
    <dgm:pt modelId="{311B27F7-C921-4704-BC96-1B946FA49A0C}" type="sibTrans" cxnId="{6C517769-B826-4592-AC20-64A8F3A5850E}">
      <dgm:prSet/>
      <dgm:spPr/>
      <dgm:t>
        <a:bodyPr/>
        <a:lstStyle/>
        <a:p>
          <a:endParaRPr lang="tr-TR"/>
        </a:p>
      </dgm:t>
    </dgm:pt>
    <dgm:pt modelId="{F99B44AF-BA09-40F1-9BC4-10E982C29B5F}">
      <dgm:prSet phldrT="[Metin]" custT="1"/>
      <dgm:spPr/>
      <dgm:t>
        <a:bodyPr/>
        <a:lstStyle/>
        <a:p>
          <a:r>
            <a:rPr lang="tr-TR" sz="1800" b="1" dirty="0">
              <a:solidFill>
                <a:schemeClr val="tx1"/>
              </a:solidFill>
              <a:latin typeface="+mn-lt"/>
              <a:cs typeface="Times New Roman" pitchFamily="18" charset="0"/>
            </a:rPr>
            <a:t>6. Sonuç</a:t>
          </a:r>
        </a:p>
      </dgm:t>
    </dgm:pt>
    <dgm:pt modelId="{3B4A19F0-7AC5-4ECC-ABBE-6E92285136E2}" type="parTrans" cxnId="{8B46F0EF-199F-4DF7-BE3A-A7F728796D6F}">
      <dgm:prSet/>
      <dgm:spPr/>
      <dgm:t>
        <a:bodyPr/>
        <a:lstStyle/>
        <a:p>
          <a:endParaRPr lang="tr-TR"/>
        </a:p>
      </dgm:t>
    </dgm:pt>
    <dgm:pt modelId="{72B65D43-1E1B-46CB-B026-01CD614B5622}" type="sibTrans" cxnId="{8B46F0EF-199F-4DF7-BE3A-A7F728796D6F}">
      <dgm:prSet/>
      <dgm:spPr/>
      <dgm:t>
        <a:bodyPr/>
        <a:lstStyle/>
        <a:p>
          <a:endParaRPr lang="tr-TR"/>
        </a:p>
      </dgm:t>
    </dgm:pt>
    <dgm:pt modelId="{0097690E-D58E-4248-A151-47D81B17A888}">
      <dgm:prSet phldrT="[Metin]" custT="1"/>
      <dgm:spPr/>
      <dgm:t>
        <a:bodyPr/>
        <a:lstStyle/>
        <a:p>
          <a:r>
            <a:rPr lang="tr-TR" sz="1800" b="1" dirty="0">
              <a:solidFill>
                <a:schemeClr val="tx1"/>
              </a:solidFill>
              <a:latin typeface="+mn-lt"/>
              <a:cs typeface="Times New Roman" pitchFamily="18" charset="0"/>
            </a:rPr>
            <a:t>3. Biyoçeşitlilik</a:t>
          </a:r>
        </a:p>
      </dgm:t>
    </dgm:pt>
    <dgm:pt modelId="{5E3732CC-2D79-4D8D-980D-449C11E1D874}" type="parTrans" cxnId="{182497DE-5572-442F-B3D3-C3887E4329E8}">
      <dgm:prSet/>
      <dgm:spPr/>
      <dgm:t>
        <a:bodyPr/>
        <a:lstStyle/>
        <a:p>
          <a:endParaRPr lang="tr-TR"/>
        </a:p>
      </dgm:t>
    </dgm:pt>
    <dgm:pt modelId="{EB77E309-8EA2-4CEC-B3EC-EB8435F1CB9E}" type="sibTrans" cxnId="{182497DE-5572-442F-B3D3-C3887E4329E8}">
      <dgm:prSet/>
      <dgm:spPr/>
      <dgm:t>
        <a:bodyPr/>
        <a:lstStyle/>
        <a:p>
          <a:endParaRPr lang="tr-TR"/>
        </a:p>
      </dgm:t>
    </dgm:pt>
    <dgm:pt modelId="{CF15AB3C-A34A-4709-91F5-C35E96A038F1}" type="pres">
      <dgm:prSet presAssocID="{E2A80A38-8C4A-4CBC-9A81-4988878ECFDA}" presName="linear" presStyleCnt="0">
        <dgm:presLayoutVars>
          <dgm:dir/>
          <dgm:animLvl val="lvl"/>
          <dgm:resizeHandles val="exact"/>
        </dgm:presLayoutVars>
      </dgm:prSet>
      <dgm:spPr/>
    </dgm:pt>
    <dgm:pt modelId="{BF5BE95D-D817-48ED-97F4-6EE8A0D3CA1F}" type="pres">
      <dgm:prSet presAssocID="{A8D5A6E5-56F4-4F85-9F36-FC70FBBC5A95}" presName="parentLin" presStyleCnt="0"/>
      <dgm:spPr/>
    </dgm:pt>
    <dgm:pt modelId="{5E99F307-58C0-47C5-92CF-7E53D7C012DD}" type="pres">
      <dgm:prSet presAssocID="{A8D5A6E5-56F4-4F85-9F36-FC70FBBC5A95}" presName="parentLeftMargin" presStyleLbl="node1" presStyleIdx="0" presStyleCnt="5"/>
      <dgm:spPr/>
    </dgm:pt>
    <dgm:pt modelId="{A5E60ADF-FAA2-4213-8028-3501182D7420}" type="pres">
      <dgm:prSet presAssocID="{A8D5A6E5-56F4-4F85-9F36-FC70FBBC5A95}" presName="parentText" presStyleLbl="node1" presStyleIdx="0" presStyleCnt="5" custLinFactNeighborX="16253" custLinFactNeighborY="-3021">
        <dgm:presLayoutVars>
          <dgm:chMax val="0"/>
          <dgm:bulletEnabled val="1"/>
        </dgm:presLayoutVars>
      </dgm:prSet>
      <dgm:spPr/>
    </dgm:pt>
    <dgm:pt modelId="{09B76115-BDD9-4C89-A2E7-410B84346CFB}" type="pres">
      <dgm:prSet presAssocID="{A8D5A6E5-56F4-4F85-9F36-FC70FBBC5A95}" presName="negativeSpace" presStyleCnt="0"/>
      <dgm:spPr/>
    </dgm:pt>
    <dgm:pt modelId="{BA64B984-398B-46C2-8C7A-5565BF305F1A}" type="pres">
      <dgm:prSet presAssocID="{A8D5A6E5-56F4-4F85-9F36-FC70FBBC5A95}" presName="childText" presStyleLbl="conFgAcc1" presStyleIdx="0" presStyleCnt="5">
        <dgm:presLayoutVars>
          <dgm:bulletEnabled val="1"/>
        </dgm:presLayoutVars>
      </dgm:prSet>
      <dgm:spPr/>
    </dgm:pt>
    <dgm:pt modelId="{50BC3F4A-965A-41E1-9631-7478DE3D5ACC}" type="pres">
      <dgm:prSet presAssocID="{1FFB262C-3373-497B-9C8F-727E9DD0C6E1}" presName="spaceBetweenRectangles" presStyleCnt="0"/>
      <dgm:spPr/>
    </dgm:pt>
    <dgm:pt modelId="{6A978F58-7730-477F-B904-6719687ABF61}" type="pres">
      <dgm:prSet presAssocID="{EA95E206-04AA-48EE-A5CA-8CE3C29800F7}" presName="parentLin" presStyleCnt="0"/>
      <dgm:spPr/>
    </dgm:pt>
    <dgm:pt modelId="{1C0F7E64-3BA3-4509-9619-7CAF41D7F9F7}" type="pres">
      <dgm:prSet presAssocID="{EA95E206-04AA-48EE-A5CA-8CE3C29800F7}" presName="parentLeftMargin" presStyleLbl="node1" presStyleIdx="0" presStyleCnt="5"/>
      <dgm:spPr/>
    </dgm:pt>
    <dgm:pt modelId="{53E2E8FC-FCC1-49C4-80E3-4A5370739E6C}" type="pres">
      <dgm:prSet presAssocID="{EA95E206-04AA-48EE-A5CA-8CE3C29800F7}" presName="parentText" presStyleLbl="node1" presStyleIdx="1" presStyleCnt="5" custScaleY="92173">
        <dgm:presLayoutVars>
          <dgm:chMax val="0"/>
          <dgm:bulletEnabled val="1"/>
        </dgm:presLayoutVars>
      </dgm:prSet>
      <dgm:spPr/>
    </dgm:pt>
    <dgm:pt modelId="{5DF7516D-1D06-4267-A378-F337F6BC495B}" type="pres">
      <dgm:prSet presAssocID="{EA95E206-04AA-48EE-A5CA-8CE3C29800F7}" presName="negativeSpace" presStyleCnt="0"/>
      <dgm:spPr/>
    </dgm:pt>
    <dgm:pt modelId="{084884D3-7E98-4018-A8A2-C756D511572D}" type="pres">
      <dgm:prSet presAssocID="{EA95E206-04AA-48EE-A5CA-8CE3C29800F7}" presName="childText" presStyleLbl="conFgAcc1" presStyleIdx="1" presStyleCnt="5">
        <dgm:presLayoutVars>
          <dgm:bulletEnabled val="1"/>
        </dgm:presLayoutVars>
      </dgm:prSet>
      <dgm:spPr/>
    </dgm:pt>
    <dgm:pt modelId="{07B6A1E1-A729-4EC8-BE40-DD9B0D3DA711}" type="pres">
      <dgm:prSet presAssocID="{73F48D76-E6E4-4FD5-926E-93F4CF5D88C7}" presName="spaceBetweenRectangles" presStyleCnt="0"/>
      <dgm:spPr/>
    </dgm:pt>
    <dgm:pt modelId="{2B065BE1-0010-4502-A0FA-F6AB8138971A}" type="pres">
      <dgm:prSet presAssocID="{0097690E-D58E-4248-A151-47D81B17A888}" presName="parentLin" presStyleCnt="0"/>
      <dgm:spPr/>
    </dgm:pt>
    <dgm:pt modelId="{052DD012-F40C-4325-AF1D-E6CBB16369EC}" type="pres">
      <dgm:prSet presAssocID="{0097690E-D58E-4248-A151-47D81B17A888}" presName="parentLeftMargin" presStyleLbl="node1" presStyleIdx="1" presStyleCnt="5"/>
      <dgm:spPr/>
    </dgm:pt>
    <dgm:pt modelId="{B7D7901A-FBCE-43E9-8079-4461854BC230}" type="pres">
      <dgm:prSet presAssocID="{0097690E-D58E-4248-A151-47D81B17A888}" presName="parentText" presStyleLbl="node1" presStyleIdx="2" presStyleCnt="5">
        <dgm:presLayoutVars>
          <dgm:chMax val="0"/>
          <dgm:bulletEnabled val="1"/>
        </dgm:presLayoutVars>
      </dgm:prSet>
      <dgm:spPr/>
    </dgm:pt>
    <dgm:pt modelId="{4B783E08-C3E0-4335-8107-185C59591006}" type="pres">
      <dgm:prSet presAssocID="{0097690E-D58E-4248-A151-47D81B17A888}" presName="negativeSpace" presStyleCnt="0"/>
      <dgm:spPr/>
    </dgm:pt>
    <dgm:pt modelId="{0C659652-B8BF-4A60-9CCD-66289C6F5C76}" type="pres">
      <dgm:prSet presAssocID="{0097690E-D58E-4248-A151-47D81B17A888}" presName="childText" presStyleLbl="conFgAcc1" presStyleIdx="2" presStyleCnt="5">
        <dgm:presLayoutVars>
          <dgm:bulletEnabled val="1"/>
        </dgm:presLayoutVars>
      </dgm:prSet>
      <dgm:spPr/>
    </dgm:pt>
    <dgm:pt modelId="{AAD74BE0-732E-48EF-BEF3-28A84CABDFAA}" type="pres">
      <dgm:prSet presAssocID="{EB77E309-8EA2-4CEC-B3EC-EB8435F1CB9E}" presName="spaceBetweenRectangles" presStyleCnt="0"/>
      <dgm:spPr/>
    </dgm:pt>
    <dgm:pt modelId="{EEC32504-198A-4B42-8706-2F070109F696}" type="pres">
      <dgm:prSet presAssocID="{C2924E0A-A9C9-4B41-846E-4F2546F4687D}" presName="parentLin" presStyleCnt="0"/>
      <dgm:spPr/>
    </dgm:pt>
    <dgm:pt modelId="{5FC2A566-1A7B-42FF-967C-441BB6D3275F}" type="pres">
      <dgm:prSet presAssocID="{C2924E0A-A9C9-4B41-846E-4F2546F4687D}" presName="parentLeftMargin" presStyleLbl="node1" presStyleIdx="2" presStyleCnt="5"/>
      <dgm:spPr/>
    </dgm:pt>
    <dgm:pt modelId="{86005A17-85E2-4240-852B-5293411F3300}" type="pres">
      <dgm:prSet presAssocID="{C2924E0A-A9C9-4B41-846E-4F2546F4687D}" presName="parentText" presStyleLbl="node1" presStyleIdx="3" presStyleCnt="5" custLinFactNeighborX="16253" custLinFactNeighborY="-5427">
        <dgm:presLayoutVars>
          <dgm:chMax val="0"/>
          <dgm:bulletEnabled val="1"/>
        </dgm:presLayoutVars>
      </dgm:prSet>
      <dgm:spPr/>
    </dgm:pt>
    <dgm:pt modelId="{91C4A6BF-7D88-44AD-8090-B3CDC459A392}" type="pres">
      <dgm:prSet presAssocID="{C2924E0A-A9C9-4B41-846E-4F2546F4687D}" presName="negativeSpace" presStyleCnt="0"/>
      <dgm:spPr/>
    </dgm:pt>
    <dgm:pt modelId="{0F21BB22-E31B-428E-83A6-A395D6040DC7}" type="pres">
      <dgm:prSet presAssocID="{C2924E0A-A9C9-4B41-846E-4F2546F4687D}" presName="childText" presStyleLbl="conFgAcc1" presStyleIdx="3" presStyleCnt="5">
        <dgm:presLayoutVars>
          <dgm:bulletEnabled val="1"/>
        </dgm:presLayoutVars>
      </dgm:prSet>
      <dgm:spPr/>
    </dgm:pt>
    <dgm:pt modelId="{050C8A6C-F658-4E04-996B-048D71C2AA13}" type="pres">
      <dgm:prSet presAssocID="{311B27F7-C921-4704-BC96-1B946FA49A0C}" presName="spaceBetweenRectangles" presStyleCnt="0"/>
      <dgm:spPr/>
    </dgm:pt>
    <dgm:pt modelId="{FBD7C54C-98B1-43EF-96E6-B4DFA9710F7A}" type="pres">
      <dgm:prSet presAssocID="{F99B44AF-BA09-40F1-9BC4-10E982C29B5F}" presName="parentLin" presStyleCnt="0"/>
      <dgm:spPr/>
    </dgm:pt>
    <dgm:pt modelId="{B4824E31-3B53-48B2-B90D-A3CD30CC3454}" type="pres">
      <dgm:prSet presAssocID="{F99B44AF-BA09-40F1-9BC4-10E982C29B5F}" presName="parentLeftMargin" presStyleLbl="node1" presStyleIdx="3" presStyleCnt="5"/>
      <dgm:spPr/>
    </dgm:pt>
    <dgm:pt modelId="{29BAD55A-0534-432B-8AFA-E7B11BFA1BB4}" type="pres">
      <dgm:prSet presAssocID="{F99B44AF-BA09-40F1-9BC4-10E982C29B5F}" presName="parentText" presStyleLbl="node1" presStyleIdx="4" presStyleCnt="5">
        <dgm:presLayoutVars>
          <dgm:chMax val="0"/>
          <dgm:bulletEnabled val="1"/>
        </dgm:presLayoutVars>
      </dgm:prSet>
      <dgm:spPr/>
    </dgm:pt>
    <dgm:pt modelId="{6A0A2AFF-7820-4D03-A1C4-EDD540C797E4}" type="pres">
      <dgm:prSet presAssocID="{F99B44AF-BA09-40F1-9BC4-10E982C29B5F}" presName="negativeSpace" presStyleCnt="0"/>
      <dgm:spPr/>
    </dgm:pt>
    <dgm:pt modelId="{D375AFD4-C71C-42D7-A591-E8498BD5EA1A}" type="pres">
      <dgm:prSet presAssocID="{F99B44AF-BA09-40F1-9BC4-10E982C29B5F}" presName="childText" presStyleLbl="conFgAcc1" presStyleIdx="4" presStyleCnt="5">
        <dgm:presLayoutVars>
          <dgm:bulletEnabled val="1"/>
        </dgm:presLayoutVars>
      </dgm:prSet>
      <dgm:spPr/>
    </dgm:pt>
  </dgm:ptLst>
  <dgm:cxnLst>
    <dgm:cxn modelId="{25960216-F34A-4C46-9CA0-5587E4F6DEE8}" srcId="{E2A80A38-8C4A-4CBC-9A81-4988878ECFDA}" destId="{EA95E206-04AA-48EE-A5CA-8CE3C29800F7}" srcOrd="1" destOrd="0" parTransId="{3900C481-0C5A-4778-B6DE-799305E7D6E6}" sibTransId="{73F48D76-E6E4-4FD5-926E-93F4CF5D88C7}"/>
    <dgm:cxn modelId="{6C517769-B826-4592-AC20-64A8F3A5850E}" srcId="{E2A80A38-8C4A-4CBC-9A81-4988878ECFDA}" destId="{C2924E0A-A9C9-4B41-846E-4F2546F4687D}" srcOrd="3" destOrd="0" parTransId="{31973605-1EDB-4D20-94AF-99D0DC1969E5}" sibTransId="{311B27F7-C921-4704-BC96-1B946FA49A0C}"/>
    <dgm:cxn modelId="{F8D0A972-14D9-4629-B8A8-21B4D4DE4E8C}" type="presOf" srcId="{F99B44AF-BA09-40F1-9BC4-10E982C29B5F}" destId="{B4824E31-3B53-48B2-B90D-A3CD30CC3454}" srcOrd="0" destOrd="0" presId="urn:microsoft.com/office/officeart/2005/8/layout/list1"/>
    <dgm:cxn modelId="{9FEDB95A-2CF3-4B47-A238-ECDABAC9A4C4}" type="presOf" srcId="{0097690E-D58E-4248-A151-47D81B17A888}" destId="{B7D7901A-FBCE-43E9-8079-4461854BC230}" srcOrd="1" destOrd="0" presId="urn:microsoft.com/office/officeart/2005/8/layout/list1"/>
    <dgm:cxn modelId="{0950FD8C-3CF3-4791-8C79-9B86CCB40A70}" type="presOf" srcId="{0097690E-D58E-4248-A151-47D81B17A888}" destId="{052DD012-F40C-4325-AF1D-E6CBB16369EC}" srcOrd="0" destOrd="0" presId="urn:microsoft.com/office/officeart/2005/8/layout/list1"/>
    <dgm:cxn modelId="{5A53F990-FB8B-4F7E-9AAE-DDA17FD1CCCE}" type="presOf" srcId="{C2924E0A-A9C9-4B41-846E-4F2546F4687D}" destId="{86005A17-85E2-4240-852B-5293411F3300}" srcOrd="1" destOrd="0" presId="urn:microsoft.com/office/officeart/2005/8/layout/list1"/>
    <dgm:cxn modelId="{93749497-5EFC-47D3-8DC6-F9ACB71149AE}" type="presOf" srcId="{C2924E0A-A9C9-4B41-846E-4F2546F4687D}" destId="{5FC2A566-1A7B-42FF-967C-441BB6D3275F}" srcOrd="0" destOrd="0" presId="urn:microsoft.com/office/officeart/2005/8/layout/list1"/>
    <dgm:cxn modelId="{AC5277BB-7E93-43BC-A2E4-5A7009D1D1A8}" type="presOf" srcId="{EA95E206-04AA-48EE-A5CA-8CE3C29800F7}" destId="{1C0F7E64-3BA3-4509-9619-7CAF41D7F9F7}" srcOrd="0" destOrd="0" presId="urn:microsoft.com/office/officeart/2005/8/layout/list1"/>
    <dgm:cxn modelId="{2D8E84BE-899E-42F2-8759-F71AC0F43A0F}" type="presOf" srcId="{EA95E206-04AA-48EE-A5CA-8CE3C29800F7}" destId="{53E2E8FC-FCC1-49C4-80E3-4A5370739E6C}" srcOrd="1" destOrd="0" presId="urn:microsoft.com/office/officeart/2005/8/layout/list1"/>
    <dgm:cxn modelId="{B18B5BCD-BCBC-455E-A866-6711103389E2}" type="presOf" srcId="{A8D5A6E5-56F4-4F85-9F36-FC70FBBC5A95}" destId="{A5E60ADF-FAA2-4213-8028-3501182D7420}" srcOrd="1" destOrd="0" presId="urn:microsoft.com/office/officeart/2005/8/layout/list1"/>
    <dgm:cxn modelId="{E7B753CD-3174-45E5-9922-9B2BF1542F91}" type="presOf" srcId="{E2A80A38-8C4A-4CBC-9A81-4988878ECFDA}" destId="{CF15AB3C-A34A-4709-91F5-C35E96A038F1}" srcOrd="0" destOrd="0" presId="urn:microsoft.com/office/officeart/2005/8/layout/list1"/>
    <dgm:cxn modelId="{EE1622CF-9E45-4E7C-ACF5-CCCD22D22533}" type="presOf" srcId="{A8D5A6E5-56F4-4F85-9F36-FC70FBBC5A95}" destId="{5E99F307-58C0-47C5-92CF-7E53D7C012DD}" srcOrd="0" destOrd="0" presId="urn:microsoft.com/office/officeart/2005/8/layout/list1"/>
    <dgm:cxn modelId="{182497DE-5572-442F-B3D3-C3887E4329E8}" srcId="{E2A80A38-8C4A-4CBC-9A81-4988878ECFDA}" destId="{0097690E-D58E-4248-A151-47D81B17A888}" srcOrd="2" destOrd="0" parTransId="{5E3732CC-2D79-4D8D-980D-449C11E1D874}" sibTransId="{EB77E309-8EA2-4CEC-B3EC-EB8435F1CB9E}"/>
    <dgm:cxn modelId="{8B46F0EF-199F-4DF7-BE3A-A7F728796D6F}" srcId="{E2A80A38-8C4A-4CBC-9A81-4988878ECFDA}" destId="{F99B44AF-BA09-40F1-9BC4-10E982C29B5F}" srcOrd="4" destOrd="0" parTransId="{3B4A19F0-7AC5-4ECC-ABBE-6E92285136E2}" sibTransId="{72B65D43-1E1B-46CB-B026-01CD614B5622}"/>
    <dgm:cxn modelId="{620AD6FD-62A3-48E5-8388-E6A1092E26FF}" srcId="{E2A80A38-8C4A-4CBC-9A81-4988878ECFDA}" destId="{A8D5A6E5-56F4-4F85-9F36-FC70FBBC5A95}" srcOrd="0" destOrd="0" parTransId="{79152D76-C65B-44D0-A9D3-1473883FE2FC}" sibTransId="{1FFB262C-3373-497B-9C8F-727E9DD0C6E1}"/>
    <dgm:cxn modelId="{9CA1F4FF-C6A6-4EA9-B6C5-98123AF0323D}" type="presOf" srcId="{F99B44AF-BA09-40F1-9BC4-10E982C29B5F}" destId="{29BAD55A-0534-432B-8AFA-E7B11BFA1BB4}" srcOrd="1" destOrd="0" presId="urn:microsoft.com/office/officeart/2005/8/layout/list1"/>
    <dgm:cxn modelId="{8AE6D468-1A04-4AE0-9FD8-A219E2F68C2B}" type="presParOf" srcId="{CF15AB3C-A34A-4709-91F5-C35E96A038F1}" destId="{BF5BE95D-D817-48ED-97F4-6EE8A0D3CA1F}" srcOrd="0" destOrd="0" presId="urn:microsoft.com/office/officeart/2005/8/layout/list1"/>
    <dgm:cxn modelId="{DFC18DB8-4CE8-46C6-B0F3-55CDF6FD16E2}" type="presParOf" srcId="{BF5BE95D-D817-48ED-97F4-6EE8A0D3CA1F}" destId="{5E99F307-58C0-47C5-92CF-7E53D7C012DD}" srcOrd="0" destOrd="0" presId="urn:microsoft.com/office/officeart/2005/8/layout/list1"/>
    <dgm:cxn modelId="{B8C66C79-9102-40D3-B712-619A7781ECD9}" type="presParOf" srcId="{BF5BE95D-D817-48ED-97F4-6EE8A0D3CA1F}" destId="{A5E60ADF-FAA2-4213-8028-3501182D7420}" srcOrd="1" destOrd="0" presId="urn:microsoft.com/office/officeart/2005/8/layout/list1"/>
    <dgm:cxn modelId="{41010513-BADF-4AE1-AD5E-86D2213A6FEB}" type="presParOf" srcId="{CF15AB3C-A34A-4709-91F5-C35E96A038F1}" destId="{09B76115-BDD9-4C89-A2E7-410B84346CFB}" srcOrd="1" destOrd="0" presId="urn:microsoft.com/office/officeart/2005/8/layout/list1"/>
    <dgm:cxn modelId="{72280CD6-BE78-4E40-A02B-564B45FD3FC6}" type="presParOf" srcId="{CF15AB3C-A34A-4709-91F5-C35E96A038F1}" destId="{BA64B984-398B-46C2-8C7A-5565BF305F1A}" srcOrd="2" destOrd="0" presId="urn:microsoft.com/office/officeart/2005/8/layout/list1"/>
    <dgm:cxn modelId="{7B11E511-74C9-44D7-A354-1FB003F784D4}" type="presParOf" srcId="{CF15AB3C-A34A-4709-91F5-C35E96A038F1}" destId="{50BC3F4A-965A-41E1-9631-7478DE3D5ACC}" srcOrd="3" destOrd="0" presId="urn:microsoft.com/office/officeart/2005/8/layout/list1"/>
    <dgm:cxn modelId="{FFDA87F4-8585-4E1B-AF80-5558DA611306}" type="presParOf" srcId="{CF15AB3C-A34A-4709-91F5-C35E96A038F1}" destId="{6A978F58-7730-477F-B904-6719687ABF61}" srcOrd="4" destOrd="0" presId="urn:microsoft.com/office/officeart/2005/8/layout/list1"/>
    <dgm:cxn modelId="{F407ED8F-7A49-4272-B554-8E2027E320A3}" type="presParOf" srcId="{6A978F58-7730-477F-B904-6719687ABF61}" destId="{1C0F7E64-3BA3-4509-9619-7CAF41D7F9F7}" srcOrd="0" destOrd="0" presId="urn:microsoft.com/office/officeart/2005/8/layout/list1"/>
    <dgm:cxn modelId="{E44C248A-49F7-40B5-AAEE-BEBD917672B2}" type="presParOf" srcId="{6A978F58-7730-477F-B904-6719687ABF61}" destId="{53E2E8FC-FCC1-49C4-80E3-4A5370739E6C}" srcOrd="1" destOrd="0" presId="urn:microsoft.com/office/officeart/2005/8/layout/list1"/>
    <dgm:cxn modelId="{90E2B8E7-A9AB-4F40-BC3A-2DD9C99FCFED}" type="presParOf" srcId="{CF15AB3C-A34A-4709-91F5-C35E96A038F1}" destId="{5DF7516D-1D06-4267-A378-F337F6BC495B}" srcOrd="5" destOrd="0" presId="urn:microsoft.com/office/officeart/2005/8/layout/list1"/>
    <dgm:cxn modelId="{A289AD7A-3728-4EC3-847E-00CADE2A4A83}" type="presParOf" srcId="{CF15AB3C-A34A-4709-91F5-C35E96A038F1}" destId="{084884D3-7E98-4018-A8A2-C756D511572D}" srcOrd="6" destOrd="0" presId="urn:microsoft.com/office/officeart/2005/8/layout/list1"/>
    <dgm:cxn modelId="{8C3E3167-4258-4F06-B6FC-45F4AC6663D5}" type="presParOf" srcId="{CF15AB3C-A34A-4709-91F5-C35E96A038F1}" destId="{07B6A1E1-A729-4EC8-BE40-DD9B0D3DA711}" srcOrd="7" destOrd="0" presId="urn:microsoft.com/office/officeart/2005/8/layout/list1"/>
    <dgm:cxn modelId="{9EB11201-9A6E-4943-939E-E79F8E30F56B}" type="presParOf" srcId="{CF15AB3C-A34A-4709-91F5-C35E96A038F1}" destId="{2B065BE1-0010-4502-A0FA-F6AB8138971A}" srcOrd="8" destOrd="0" presId="urn:microsoft.com/office/officeart/2005/8/layout/list1"/>
    <dgm:cxn modelId="{902E6513-DE72-4AAF-A716-25C09FDD28F6}" type="presParOf" srcId="{2B065BE1-0010-4502-A0FA-F6AB8138971A}" destId="{052DD012-F40C-4325-AF1D-E6CBB16369EC}" srcOrd="0" destOrd="0" presId="urn:microsoft.com/office/officeart/2005/8/layout/list1"/>
    <dgm:cxn modelId="{75AF7FF0-145F-4660-941E-4BC958325535}" type="presParOf" srcId="{2B065BE1-0010-4502-A0FA-F6AB8138971A}" destId="{B7D7901A-FBCE-43E9-8079-4461854BC230}" srcOrd="1" destOrd="0" presId="urn:microsoft.com/office/officeart/2005/8/layout/list1"/>
    <dgm:cxn modelId="{40CCF56E-4E9F-4992-8DB9-9BB4DC3177DD}" type="presParOf" srcId="{CF15AB3C-A34A-4709-91F5-C35E96A038F1}" destId="{4B783E08-C3E0-4335-8107-185C59591006}" srcOrd="9" destOrd="0" presId="urn:microsoft.com/office/officeart/2005/8/layout/list1"/>
    <dgm:cxn modelId="{D7ACF3EF-487C-4BA9-A942-0E358A15EAC5}" type="presParOf" srcId="{CF15AB3C-A34A-4709-91F5-C35E96A038F1}" destId="{0C659652-B8BF-4A60-9CCD-66289C6F5C76}" srcOrd="10" destOrd="0" presId="urn:microsoft.com/office/officeart/2005/8/layout/list1"/>
    <dgm:cxn modelId="{DFFCC075-7A72-4F80-A7DF-731375854D22}" type="presParOf" srcId="{CF15AB3C-A34A-4709-91F5-C35E96A038F1}" destId="{AAD74BE0-732E-48EF-BEF3-28A84CABDFAA}" srcOrd="11" destOrd="0" presId="urn:microsoft.com/office/officeart/2005/8/layout/list1"/>
    <dgm:cxn modelId="{B2433455-72CE-480B-87C6-080B03504938}" type="presParOf" srcId="{CF15AB3C-A34A-4709-91F5-C35E96A038F1}" destId="{EEC32504-198A-4B42-8706-2F070109F696}" srcOrd="12" destOrd="0" presId="urn:microsoft.com/office/officeart/2005/8/layout/list1"/>
    <dgm:cxn modelId="{6C32CE30-3B18-4003-91DB-51DA06A225EC}" type="presParOf" srcId="{EEC32504-198A-4B42-8706-2F070109F696}" destId="{5FC2A566-1A7B-42FF-967C-441BB6D3275F}" srcOrd="0" destOrd="0" presId="urn:microsoft.com/office/officeart/2005/8/layout/list1"/>
    <dgm:cxn modelId="{743E93DE-4DE3-4DC9-BF29-8FE49F497BCF}" type="presParOf" srcId="{EEC32504-198A-4B42-8706-2F070109F696}" destId="{86005A17-85E2-4240-852B-5293411F3300}" srcOrd="1" destOrd="0" presId="urn:microsoft.com/office/officeart/2005/8/layout/list1"/>
    <dgm:cxn modelId="{8B447F2D-4591-447A-876C-8D85673C3736}" type="presParOf" srcId="{CF15AB3C-A34A-4709-91F5-C35E96A038F1}" destId="{91C4A6BF-7D88-44AD-8090-B3CDC459A392}" srcOrd="13" destOrd="0" presId="urn:microsoft.com/office/officeart/2005/8/layout/list1"/>
    <dgm:cxn modelId="{2CBF4F5F-4EF8-4C95-9F59-331E06B434F6}" type="presParOf" srcId="{CF15AB3C-A34A-4709-91F5-C35E96A038F1}" destId="{0F21BB22-E31B-428E-83A6-A395D6040DC7}" srcOrd="14" destOrd="0" presId="urn:microsoft.com/office/officeart/2005/8/layout/list1"/>
    <dgm:cxn modelId="{8AA76005-C23C-4B5C-A8BC-B2336D286B9D}" type="presParOf" srcId="{CF15AB3C-A34A-4709-91F5-C35E96A038F1}" destId="{050C8A6C-F658-4E04-996B-048D71C2AA13}" srcOrd="15" destOrd="0" presId="urn:microsoft.com/office/officeart/2005/8/layout/list1"/>
    <dgm:cxn modelId="{828A86D5-C394-4C9A-A626-6128E9987494}" type="presParOf" srcId="{CF15AB3C-A34A-4709-91F5-C35E96A038F1}" destId="{FBD7C54C-98B1-43EF-96E6-B4DFA9710F7A}" srcOrd="16" destOrd="0" presId="urn:microsoft.com/office/officeart/2005/8/layout/list1"/>
    <dgm:cxn modelId="{EE961087-443A-43DB-BC42-2D519AF31D0B}" type="presParOf" srcId="{FBD7C54C-98B1-43EF-96E6-B4DFA9710F7A}" destId="{B4824E31-3B53-48B2-B90D-A3CD30CC3454}" srcOrd="0" destOrd="0" presId="urn:microsoft.com/office/officeart/2005/8/layout/list1"/>
    <dgm:cxn modelId="{6B5ED325-B9F8-4534-8841-5653C8248E99}" type="presParOf" srcId="{FBD7C54C-98B1-43EF-96E6-B4DFA9710F7A}" destId="{29BAD55A-0534-432B-8AFA-E7B11BFA1BB4}" srcOrd="1" destOrd="0" presId="urn:microsoft.com/office/officeart/2005/8/layout/list1"/>
    <dgm:cxn modelId="{36491D88-645E-4BF4-BF27-E40B1836C242}" type="presParOf" srcId="{CF15AB3C-A34A-4709-91F5-C35E96A038F1}" destId="{6A0A2AFF-7820-4D03-A1C4-EDD540C797E4}" srcOrd="17" destOrd="0" presId="urn:microsoft.com/office/officeart/2005/8/layout/list1"/>
    <dgm:cxn modelId="{F2089557-478B-4708-9F83-A41984086355}" type="presParOf" srcId="{CF15AB3C-A34A-4709-91F5-C35E96A038F1}" destId="{D375AFD4-C71C-42D7-A591-E8498BD5EA1A}"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5B0AE8-3BDB-4378-BF8F-9BC7BB636D3B}" type="doc">
      <dgm:prSet loTypeId="urn:microsoft.com/office/officeart/2005/8/layout/hProcess10" loCatId="picture" qsTypeId="urn:microsoft.com/office/officeart/2005/8/quickstyle/simple3" qsCatId="simple" csTypeId="urn:microsoft.com/office/officeart/2005/8/colors/colorful5" csCatId="colorful" phldr="1"/>
      <dgm:spPr/>
      <dgm:t>
        <a:bodyPr/>
        <a:lstStyle/>
        <a:p>
          <a:endParaRPr lang="tr-TR"/>
        </a:p>
      </dgm:t>
    </dgm:pt>
    <dgm:pt modelId="{180CE055-4CF0-40F2-89B8-A0FF7CA17550}">
      <dgm:prSet phldrT="[Metin]"/>
      <dgm:spPr/>
      <dgm:t>
        <a:bodyPr/>
        <a:lstStyle/>
        <a:p>
          <a:r>
            <a:rPr lang="tr-TR" dirty="0"/>
            <a:t>1.Nesil genetiği değiştirilmiş bitkiler</a:t>
          </a:r>
        </a:p>
      </dgm:t>
    </dgm:pt>
    <dgm:pt modelId="{D79DE656-BF89-4300-9D28-1C6EBB577F82}" type="parTrans" cxnId="{BCF513F8-F454-4F5D-9A11-40C1B6AE46DD}">
      <dgm:prSet/>
      <dgm:spPr/>
      <dgm:t>
        <a:bodyPr/>
        <a:lstStyle/>
        <a:p>
          <a:endParaRPr lang="tr-TR"/>
        </a:p>
      </dgm:t>
    </dgm:pt>
    <dgm:pt modelId="{313D89FC-092F-4626-B87E-29C8D1463B48}" type="sibTrans" cxnId="{BCF513F8-F454-4F5D-9A11-40C1B6AE46DD}">
      <dgm:prSet/>
      <dgm:spPr/>
      <dgm:t>
        <a:bodyPr/>
        <a:lstStyle/>
        <a:p>
          <a:endParaRPr lang="tr-TR"/>
        </a:p>
      </dgm:t>
    </dgm:pt>
    <dgm:pt modelId="{B68E3859-D00A-4DAA-9DB5-8187A736AFC2}">
      <dgm:prSet phldrT="[Metin]"/>
      <dgm:spPr/>
      <dgm:t>
        <a:bodyPr/>
        <a:lstStyle/>
        <a:p>
          <a:r>
            <a:rPr lang="tr-TR" dirty="0"/>
            <a:t>Herbisitlere dayanıklılık</a:t>
          </a:r>
        </a:p>
      </dgm:t>
    </dgm:pt>
    <dgm:pt modelId="{5387F137-8AE1-430D-B00A-A820545FF9E3}" type="parTrans" cxnId="{80A2D5F0-DC3D-41A3-B901-E89116D2F29B}">
      <dgm:prSet/>
      <dgm:spPr/>
      <dgm:t>
        <a:bodyPr/>
        <a:lstStyle/>
        <a:p>
          <a:endParaRPr lang="tr-TR"/>
        </a:p>
      </dgm:t>
    </dgm:pt>
    <dgm:pt modelId="{208132BD-ABB7-4AD9-A7EF-FF44F36B2245}" type="sibTrans" cxnId="{80A2D5F0-DC3D-41A3-B901-E89116D2F29B}">
      <dgm:prSet/>
      <dgm:spPr/>
      <dgm:t>
        <a:bodyPr/>
        <a:lstStyle/>
        <a:p>
          <a:endParaRPr lang="tr-TR"/>
        </a:p>
      </dgm:t>
    </dgm:pt>
    <dgm:pt modelId="{4BE71622-B99A-407F-BB9E-1C564C26FF30}">
      <dgm:prSet phldrT="[Metin]"/>
      <dgm:spPr/>
      <dgm:t>
        <a:bodyPr/>
        <a:lstStyle/>
        <a:p>
          <a:r>
            <a:rPr lang="tr-TR" dirty="0"/>
            <a:t>Zararlılara dayanıklılık</a:t>
          </a:r>
        </a:p>
      </dgm:t>
    </dgm:pt>
    <dgm:pt modelId="{4FEF9A95-BB46-44EA-B535-76A8F174458D}" type="parTrans" cxnId="{F75D955B-1D65-473F-86FC-84F3E1DE9AAF}">
      <dgm:prSet/>
      <dgm:spPr/>
      <dgm:t>
        <a:bodyPr/>
        <a:lstStyle/>
        <a:p>
          <a:endParaRPr lang="tr-TR"/>
        </a:p>
      </dgm:t>
    </dgm:pt>
    <dgm:pt modelId="{198F5371-AB15-415E-A36E-16794CEB699B}" type="sibTrans" cxnId="{F75D955B-1D65-473F-86FC-84F3E1DE9AAF}">
      <dgm:prSet/>
      <dgm:spPr/>
      <dgm:t>
        <a:bodyPr/>
        <a:lstStyle/>
        <a:p>
          <a:endParaRPr lang="tr-TR"/>
        </a:p>
      </dgm:t>
    </dgm:pt>
    <dgm:pt modelId="{AD855065-C005-4289-80F6-5E1804556E42}">
      <dgm:prSet phldrT="[Metin]"/>
      <dgm:spPr/>
      <dgm:t>
        <a:bodyPr/>
        <a:lstStyle/>
        <a:p>
          <a:r>
            <a:rPr lang="tr-TR" dirty="0"/>
            <a:t>2.Nesil genetiği değiştirilmiş  bitkiler</a:t>
          </a:r>
        </a:p>
      </dgm:t>
    </dgm:pt>
    <dgm:pt modelId="{346F31B2-75A1-416A-B884-4CDC846AA024}" type="parTrans" cxnId="{9EECFB89-0095-47AB-8B45-B5DAB5BBB1F6}">
      <dgm:prSet/>
      <dgm:spPr/>
      <dgm:t>
        <a:bodyPr/>
        <a:lstStyle/>
        <a:p>
          <a:endParaRPr lang="tr-TR"/>
        </a:p>
      </dgm:t>
    </dgm:pt>
    <dgm:pt modelId="{5E60CEF7-CD8C-4244-A49B-AFBEAB5E05E1}" type="sibTrans" cxnId="{9EECFB89-0095-47AB-8B45-B5DAB5BBB1F6}">
      <dgm:prSet/>
      <dgm:spPr/>
      <dgm:t>
        <a:bodyPr/>
        <a:lstStyle/>
        <a:p>
          <a:endParaRPr lang="tr-TR"/>
        </a:p>
      </dgm:t>
    </dgm:pt>
    <dgm:pt modelId="{6124155A-33FF-43B8-B505-633F3E424362}">
      <dgm:prSet phldrT="[Metin]"/>
      <dgm:spPr/>
      <dgm:t>
        <a:bodyPr/>
        <a:lstStyle/>
        <a:p>
          <a:r>
            <a:rPr lang="tr-TR" dirty="0"/>
            <a:t>Raf ömrünün uzatılması ve organoleptik özellikler</a:t>
          </a:r>
        </a:p>
      </dgm:t>
    </dgm:pt>
    <dgm:pt modelId="{8634F23E-1DD2-4B60-A3CE-1500F197C0C0}" type="parTrans" cxnId="{A4EEC24B-2DBF-4FF4-BA33-941EEC4B9E4A}">
      <dgm:prSet/>
      <dgm:spPr/>
      <dgm:t>
        <a:bodyPr/>
        <a:lstStyle/>
        <a:p>
          <a:endParaRPr lang="tr-TR"/>
        </a:p>
      </dgm:t>
    </dgm:pt>
    <dgm:pt modelId="{864D86DB-9832-4643-A9B6-B269E55680B9}" type="sibTrans" cxnId="{A4EEC24B-2DBF-4FF4-BA33-941EEC4B9E4A}">
      <dgm:prSet/>
      <dgm:spPr/>
      <dgm:t>
        <a:bodyPr/>
        <a:lstStyle/>
        <a:p>
          <a:endParaRPr lang="tr-TR"/>
        </a:p>
      </dgm:t>
    </dgm:pt>
    <dgm:pt modelId="{E77DA696-CCD9-4D0A-B719-D95E981A401C}">
      <dgm:prSet phldrT="[Metin]"/>
      <dgm:spPr/>
      <dgm:t>
        <a:bodyPr/>
        <a:lstStyle/>
        <a:p>
          <a:r>
            <a:rPr lang="tr-TR" dirty="0"/>
            <a:t>Kalite iyileştirme</a:t>
          </a:r>
        </a:p>
      </dgm:t>
    </dgm:pt>
    <dgm:pt modelId="{D9F85A40-C677-4BA9-BD52-372AAF059C7B}" type="parTrans" cxnId="{6274F2A0-2743-48EA-B6E9-FE75D2C1E4E9}">
      <dgm:prSet/>
      <dgm:spPr/>
      <dgm:t>
        <a:bodyPr/>
        <a:lstStyle/>
        <a:p>
          <a:endParaRPr lang="tr-TR"/>
        </a:p>
      </dgm:t>
    </dgm:pt>
    <dgm:pt modelId="{4BDA77D0-C8CD-49F6-9FD6-F86559CF1E6F}" type="sibTrans" cxnId="{6274F2A0-2743-48EA-B6E9-FE75D2C1E4E9}">
      <dgm:prSet/>
      <dgm:spPr/>
      <dgm:t>
        <a:bodyPr/>
        <a:lstStyle/>
        <a:p>
          <a:endParaRPr lang="tr-TR"/>
        </a:p>
      </dgm:t>
    </dgm:pt>
    <dgm:pt modelId="{C5C98A5D-56EF-49EF-B836-CEE25F52BA6A}">
      <dgm:prSet phldrT="[Metin]"/>
      <dgm:spPr/>
      <dgm:t>
        <a:bodyPr/>
        <a:lstStyle/>
        <a:p>
          <a:r>
            <a:rPr lang="tr-TR" dirty="0"/>
            <a:t>3.Nesil genetiği değiştirilmiş bitkiler</a:t>
          </a:r>
        </a:p>
      </dgm:t>
    </dgm:pt>
    <dgm:pt modelId="{4E5844E7-05CC-4367-A2E0-3042644B2C32}" type="parTrans" cxnId="{D43A4099-FAF6-474A-A98B-87F0353915B9}">
      <dgm:prSet/>
      <dgm:spPr/>
      <dgm:t>
        <a:bodyPr/>
        <a:lstStyle/>
        <a:p>
          <a:endParaRPr lang="tr-TR"/>
        </a:p>
      </dgm:t>
    </dgm:pt>
    <dgm:pt modelId="{FE41DE80-4CEC-4A92-A9A2-913D9FFBBA22}" type="sibTrans" cxnId="{D43A4099-FAF6-474A-A98B-87F0353915B9}">
      <dgm:prSet/>
      <dgm:spPr/>
      <dgm:t>
        <a:bodyPr/>
        <a:lstStyle/>
        <a:p>
          <a:endParaRPr lang="tr-TR"/>
        </a:p>
      </dgm:t>
    </dgm:pt>
    <dgm:pt modelId="{51A8F51B-4EEF-4D57-9FB5-82C121ABCAD6}">
      <dgm:prSet phldrT="[Metin]"/>
      <dgm:spPr/>
      <dgm:t>
        <a:bodyPr/>
        <a:lstStyle/>
        <a:p>
          <a:r>
            <a:rPr lang="tr-TR" dirty="0"/>
            <a:t>Bitkilerde aşı üretimi</a:t>
          </a:r>
        </a:p>
      </dgm:t>
    </dgm:pt>
    <dgm:pt modelId="{21015D3C-5B27-42F9-8CC3-F3FF18E6C605}" type="parTrans" cxnId="{B81248EA-C266-4230-9668-4ABE67270359}">
      <dgm:prSet/>
      <dgm:spPr/>
      <dgm:t>
        <a:bodyPr/>
        <a:lstStyle/>
        <a:p>
          <a:endParaRPr lang="tr-TR"/>
        </a:p>
      </dgm:t>
    </dgm:pt>
    <dgm:pt modelId="{EE96F16B-F587-4D18-B35B-9D4616584A39}" type="sibTrans" cxnId="{B81248EA-C266-4230-9668-4ABE67270359}">
      <dgm:prSet/>
      <dgm:spPr/>
      <dgm:t>
        <a:bodyPr/>
        <a:lstStyle/>
        <a:p>
          <a:endParaRPr lang="tr-TR"/>
        </a:p>
      </dgm:t>
    </dgm:pt>
    <dgm:pt modelId="{84E8BC44-D5CC-4C23-A9AF-0FD41338225C}">
      <dgm:prSet phldrT="[Metin]"/>
      <dgm:spPr/>
      <dgm:t>
        <a:bodyPr/>
        <a:lstStyle/>
        <a:p>
          <a:r>
            <a:rPr lang="tr-TR" dirty="0" err="1"/>
            <a:t>Biyo</a:t>
          </a:r>
          <a:r>
            <a:rPr lang="tr-TR" dirty="0"/>
            <a:t>-yakıt üretimi</a:t>
          </a:r>
        </a:p>
      </dgm:t>
    </dgm:pt>
    <dgm:pt modelId="{311F6652-2A31-42B5-9B3B-FBE9D8992F3C}" type="parTrans" cxnId="{CC2D0BA9-5B4A-4F5F-A90E-5E175DDE6A81}">
      <dgm:prSet/>
      <dgm:spPr/>
      <dgm:t>
        <a:bodyPr/>
        <a:lstStyle/>
        <a:p>
          <a:endParaRPr lang="tr-TR"/>
        </a:p>
      </dgm:t>
    </dgm:pt>
    <dgm:pt modelId="{56591EA7-477B-4576-92A9-32E5698F73CD}" type="sibTrans" cxnId="{CC2D0BA9-5B4A-4F5F-A90E-5E175DDE6A81}">
      <dgm:prSet/>
      <dgm:spPr/>
      <dgm:t>
        <a:bodyPr/>
        <a:lstStyle/>
        <a:p>
          <a:endParaRPr lang="tr-TR"/>
        </a:p>
      </dgm:t>
    </dgm:pt>
    <dgm:pt modelId="{118BA836-EB75-46EE-B29E-4F492616E62B}">
      <dgm:prSet phldrT="[Metin]"/>
      <dgm:spPr/>
      <dgm:t>
        <a:bodyPr/>
        <a:lstStyle/>
        <a:p>
          <a:r>
            <a:rPr lang="tr-TR" dirty="0"/>
            <a:t>Hastalıklara tolerans</a:t>
          </a:r>
        </a:p>
      </dgm:t>
    </dgm:pt>
    <dgm:pt modelId="{92048ACC-9B29-4BFD-A791-A1E2A6B0FA25}" type="parTrans" cxnId="{43195FF3-CD40-430F-9155-33AC9CEA2847}">
      <dgm:prSet/>
      <dgm:spPr/>
      <dgm:t>
        <a:bodyPr/>
        <a:lstStyle/>
        <a:p>
          <a:endParaRPr lang="tr-TR"/>
        </a:p>
      </dgm:t>
    </dgm:pt>
    <dgm:pt modelId="{64054815-98ED-463D-9AC3-3FF5E5D9DE3C}" type="sibTrans" cxnId="{43195FF3-CD40-430F-9155-33AC9CEA2847}">
      <dgm:prSet/>
      <dgm:spPr/>
      <dgm:t>
        <a:bodyPr/>
        <a:lstStyle/>
        <a:p>
          <a:endParaRPr lang="tr-TR"/>
        </a:p>
      </dgm:t>
    </dgm:pt>
    <dgm:pt modelId="{80C343FB-A5C2-4A8D-9047-D45E3887CAEF}">
      <dgm:prSet phldrT="[Metin]"/>
      <dgm:spPr/>
      <dgm:t>
        <a:bodyPr/>
        <a:lstStyle/>
        <a:p>
          <a:r>
            <a:rPr lang="tr-TR" dirty="0"/>
            <a:t>Böcek direnci</a:t>
          </a:r>
        </a:p>
      </dgm:t>
    </dgm:pt>
    <dgm:pt modelId="{79981849-6E2D-4563-A32B-4EF4AA1415BF}" type="parTrans" cxnId="{D3CA3E77-042D-4275-B6B8-372FDDEF7562}">
      <dgm:prSet/>
      <dgm:spPr/>
      <dgm:t>
        <a:bodyPr/>
        <a:lstStyle/>
        <a:p>
          <a:endParaRPr lang="tr-TR"/>
        </a:p>
      </dgm:t>
    </dgm:pt>
    <dgm:pt modelId="{C46AAF32-3E8C-4244-8BC5-B6275FD28A58}" type="sibTrans" cxnId="{D3CA3E77-042D-4275-B6B8-372FDDEF7562}">
      <dgm:prSet/>
      <dgm:spPr/>
      <dgm:t>
        <a:bodyPr/>
        <a:lstStyle/>
        <a:p>
          <a:endParaRPr lang="tr-TR"/>
        </a:p>
      </dgm:t>
    </dgm:pt>
    <dgm:pt modelId="{74D2193B-7E2A-44E5-A07E-DC787910D69B}">
      <dgm:prSet phldrT="[Metin]"/>
      <dgm:spPr/>
      <dgm:t>
        <a:bodyPr/>
        <a:lstStyle/>
        <a:p>
          <a:r>
            <a:rPr lang="tr-TR" dirty="0"/>
            <a:t>Strese dayanıklılık</a:t>
          </a:r>
        </a:p>
      </dgm:t>
    </dgm:pt>
    <dgm:pt modelId="{1A37D16A-F404-49F2-94D4-86B71AFADC0C}" type="parTrans" cxnId="{73828AE4-DE72-4EC4-BA30-39E273349601}">
      <dgm:prSet/>
      <dgm:spPr/>
      <dgm:t>
        <a:bodyPr/>
        <a:lstStyle/>
        <a:p>
          <a:endParaRPr lang="tr-TR"/>
        </a:p>
      </dgm:t>
    </dgm:pt>
    <dgm:pt modelId="{D7070135-C77B-4639-B442-1745C4FA3956}" type="sibTrans" cxnId="{73828AE4-DE72-4EC4-BA30-39E273349601}">
      <dgm:prSet/>
      <dgm:spPr/>
      <dgm:t>
        <a:bodyPr/>
        <a:lstStyle/>
        <a:p>
          <a:endParaRPr lang="tr-TR"/>
        </a:p>
      </dgm:t>
    </dgm:pt>
    <dgm:pt modelId="{8E8E8038-6F55-4264-80DB-2E491A91B8E3}">
      <dgm:prSet phldrT="[Metin]"/>
      <dgm:spPr/>
      <dgm:t>
        <a:bodyPr/>
        <a:lstStyle/>
        <a:p>
          <a:r>
            <a:rPr lang="tr-TR" dirty="0"/>
            <a:t>Kimyasal içeriğinin değiştirilmesi</a:t>
          </a:r>
        </a:p>
      </dgm:t>
    </dgm:pt>
    <dgm:pt modelId="{72ECCC5E-5911-470F-A244-984A7B9DF23E}" type="parTrans" cxnId="{B7C1930D-2055-4F81-ACE5-4316B768411A}">
      <dgm:prSet/>
      <dgm:spPr/>
      <dgm:t>
        <a:bodyPr/>
        <a:lstStyle/>
        <a:p>
          <a:endParaRPr lang="tr-TR"/>
        </a:p>
      </dgm:t>
    </dgm:pt>
    <dgm:pt modelId="{ECBB1129-00AB-4C9A-AD5D-ECE53C439506}" type="sibTrans" cxnId="{B7C1930D-2055-4F81-ACE5-4316B768411A}">
      <dgm:prSet/>
      <dgm:spPr/>
      <dgm:t>
        <a:bodyPr/>
        <a:lstStyle/>
        <a:p>
          <a:endParaRPr lang="tr-TR"/>
        </a:p>
      </dgm:t>
    </dgm:pt>
    <dgm:pt modelId="{8A002AC1-F92A-4DE9-AC7D-F043F51C4695}" type="pres">
      <dgm:prSet presAssocID="{AF5B0AE8-3BDB-4378-BF8F-9BC7BB636D3B}" presName="Name0" presStyleCnt="0">
        <dgm:presLayoutVars>
          <dgm:dir/>
          <dgm:resizeHandles val="exact"/>
        </dgm:presLayoutVars>
      </dgm:prSet>
      <dgm:spPr/>
    </dgm:pt>
    <dgm:pt modelId="{118D59EA-890E-4F88-B2DE-A00DAB703953}" type="pres">
      <dgm:prSet presAssocID="{180CE055-4CF0-40F2-89B8-A0FF7CA17550}" presName="composite" presStyleCnt="0"/>
      <dgm:spPr/>
    </dgm:pt>
    <dgm:pt modelId="{BACE31AC-40BD-4B4E-8A8A-787DA8780044}" type="pres">
      <dgm:prSet presAssocID="{180CE055-4CF0-40F2-89B8-A0FF7CA17550}" presName="imagSh" presStyleLbl="bgImgPlace1" presStyleIdx="0" presStyleCnt="3"/>
      <dgm:spPr/>
    </dgm:pt>
    <dgm:pt modelId="{E9467D98-7519-49BB-9BBC-31FED0F5B320}" type="pres">
      <dgm:prSet presAssocID="{180CE055-4CF0-40F2-89B8-A0FF7CA17550}" presName="txNode" presStyleLbl="node1" presStyleIdx="0" presStyleCnt="3" custScaleX="110000" custScaleY="166047">
        <dgm:presLayoutVars>
          <dgm:bulletEnabled val="1"/>
        </dgm:presLayoutVars>
      </dgm:prSet>
      <dgm:spPr/>
    </dgm:pt>
    <dgm:pt modelId="{DE69E785-9859-415D-91D4-9392856A2597}" type="pres">
      <dgm:prSet presAssocID="{313D89FC-092F-4626-B87E-29C8D1463B48}" presName="sibTrans" presStyleLbl="sibTrans2D1" presStyleIdx="0" presStyleCnt="2"/>
      <dgm:spPr/>
    </dgm:pt>
    <dgm:pt modelId="{3E00AF5C-CB04-4D52-A126-28E9B4702436}" type="pres">
      <dgm:prSet presAssocID="{313D89FC-092F-4626-B87E-29C8D1463B48}" presName="connTx" presStyleLbl="sibTrans2D1" presStyleIdx="0" presStyleCnt="2"/>
      <dgm:spPr/>
    </dgm:pt>
    <dgm:pt modelId="{06CB6B50-C145-4808-AEFA-E29AA31CA0C8}" type="pres">
      <dgm:prSet presAssocID="{AD855065-C005-4289-80F6-5E1804556E42}" presName="composite" presStyleCnt="0"/>
      <dgm:spPr/>
    </dgm:pt>
    <dgm:pt modelId="{E14A8A71-4673-43FC-AF7E-91F1BD8B4423}" type="pres">
      <dgm:prSet presAssocID="{AD855065-C005-4289-80F6-5E1804556E42}" presName="imagSh" presStyleLbl="bgImgPlace1" presStyleIdx="1" presStyleCnt="3"/>
      <dgm:spPr/>
    </dgm:pt>
    <dgm:pt modelId="{9EE6DA38-15BA-408F-B580-196A45D2C1F8}" type="pres">
      <dgm:prSet presAssocID="{AD855065-C005-4289-80F6-5E1804556E42}" presName="txNode" presStyleLbl="node1" presStyleIdx="1" presStyleCnt="3" custScaleX="110000" custScaleY="172808">
        <dgm:presLayoutVars>
          <dgm:bulletEnabled val="1"/>
        </dgm:presLayoutVars>
      </dgm:prSet>
      <dgm:spPr/>
    </dgm:pt>
    <dgm:pt modelId="{3B87A950-94DF-48B9-A105-D0AC3E350883}" type="pres">
      <dgm:prSet presAssocID="{5E60CEF7-CD8C-4244-A49B-AFBEAB5E05E1}" presName="sibTrans" presStyleLbl="sibTrans2D1" presStyleIdx="1" presStyleCnt="2"/>
      <dgm:spPr/>
    </dgm:pt>
    <dgm:pt modelId="{80AB04EA-2E2D-4779-A3DA-6328FD766C99}" type="pres">
      <dgm:prSet presAssocID="{5E60CEF7-CD8C-4244-A49B-AFBEAB5E05E1}" presName="connTx" presStyleLbl="sibTrans2D1" presStyleIdx="1" presStyleCnt="2"/>
      <dgm:spPr/>
    </dgm:pt>
    <dgm:pt modelId="{1083DABA-2D90-4078-8C68-77A3ABBC1E63}" type="pres">
      <dgm:prSet presAssocID="{C5C98A5D-56EF-49EF-B836-CEE25F52BA6A}" presName="composite" presStyleCnt="0"/>
      <dgm:spPr/>
    </dgm:pt>
    <dgm:pt modelId="{C8A11846-6BC1-4354-AE38-0C8F894EE308}" type="pres">
      <dgm:prSet presAssocID="{C5C98A5D-56EF-49EF-B836-CEE25F52BA6A}" presName="imagSh" presStyleLbl="bgImgPlace1" presStyleIdx="2" presStyleCnt="3"/>
      <dgm:spPr/>
    </dgm:pt>
    <dgm:pt modelId="{34C2B1A1-F648-4C2D-A24F-7D8665F0E8A7}" type="pres">
      <dgm:prSet presAssocID="{C5C98A5D-56EF-49EF-B836-CEE25F52BA6A}" presName="txNode" presStyleLbl="node1" presStyleIdx="2" presStyleCnt="3" custScaleX="110000" custScaleY="167972">
        <dgm:presLayoutVars>
          <dgm:bulletEnabled val="1"/>
        </dgm:presLayoutVars>
      </dgm:prSet>
      <dgm:spPr/>
    </dgm:pt>
  </dgm:ptLst>
  <dgm:cxnLst>
    <dgm:cxn modelId="{B7C1930D-2055-4F81-ACE5-4316B768411A}" srcId="{AD855065-C005-4289-80F6-5E1804556E42}" destId="{8E8E8038-6F55-4264-80DB-2E491A91B8E3}" srcOrd="1" destOrd="0" parTransId="{72ECCC5E-5911-470F-A244-984A7B9DF23E}" sibTransId="{ECBB1129-00AB-4C9A-AD5D-ECE53C439506}"/>
    <dgm:cxn modelId="{0332CF17-85F7-42CC-A18E-B9EC96938B4A}" type="presOf" srcId="{118BA836-EB75-46EE-B29E-4F492616E62B}" destId="{E9467D98-7519-49BB-9BBC-31FED0F5B320}" srcOrd="0" destOrd="2" presId="urn:microsoft.com/office/officeart/2005/8/layout/hProcess10"/>
    <dgm:cxn modelId="{F75D955B-1D65-473F-86FC-84F3E1DE9AAF}" srcId="{180CE055-4CF0-40F2-89B8-A0FF7CA17550}" destId="{4BE71622-B99A-407F-BB9E-1C564C26FF30}" srcOrd="4" destOrd="0" parTransId="{4FEF9A95-BB46-44EA-B535-76A8F174458D}" sibTransId="{198F5371-AB15-415E-A36E-16794CEB699B}"/>
    <dgm:cxn modelId="{7BB83544-3154-4D8A-8F11-A8E306ABC4E4}" type="presOf" srcId="{AD855065-C005-4289-80F6-5E1804556E42}" destId="{9EE6DA38-15BA-408F-B580-196A45D2C1F8}" srcOrd="0" destOrd="0" presId="urn:microsoft.com/office/officeart/2005/8/layout/hProcess10"/>
    <dgm:cxn modelId="{A4EEC24B-2DBF-4FF4-BA33-941EEC4B9E4A}" srcId="{AD855065-C005-4289-80F6-5E1804556E42}" destId="{6124155A-33FF-43B8-B505-633F3E424362}" srcOrd="0" destOrd="0" parTransId="{8634F23E-1DD2-4B60-A3CE-1500F197C0C0}" sibTransId="{864D86DB-9832-4643-A9B6-B269E55680B9}"/>
    <dgm:cxn modelId="{D3CA3E77-042D-4275-B6B8-372FDDEF7562}" srcId="{180CE055-4CF0-40F2-89B8-A0FF7CA17550}" destId="{80C343FB-A5C2-4A8D-9047-D45E3887CAEF}" srcOrd="2" destOrd="0" parTransId="{79981849-6E2D-4563-A32B-4EF4AA1415BF}" sibTransId="{C46AAF32-3E8C-4244-8BC5-B6275FD28A58}"/>
    <dgm:cxn modelId="{EAFFB984-DC36-4C22-ACBF-8EC4FF3FA798}" type="presOf" srcId="{AF5B0AE8-3BDB-4378-BF8F-9BC7BB636D3B}" destId="{8A002AC1-F92A-4DE9-AC7D-F043F51C4695}" srcOrd="0" destOrd="0" presId="urn:microsoft.com/office/officeart/2005/8/layout/hProcess10"/>
    <dgm:cxn modelId="{FF5B2889-337E-4983-AFF4-75F03F106602}" type="presOf" srcId="{8E8E8038-6F55-4264-80DB-2E491A91B8E3}" destId="{9EE6DA38-15BA-408F-B580-196A45D2C1F8}" srcOrd="0" destOrd="2" presId="urn:microsoft.com/office/officeart/2005/8/layout/hProcess10"/>
    <dgm:cxn modelId="{9EECFB89-0095-47AB-8B45-B5DAB5BBB1F6}" srcId="{AF5B0AE8-3BDB-4378-BF8F-9BC7BB636D3B}" destId="{AD855065-C005-4289-80F6-5E1804556E42}" srcOrd="1" destOrd="0" parTransId="{346F31B2-75A1-416A-B884-4CDC846AA024}" sibTransId="{5E60CEF7-CD8C-4244-A49B-AFBEAB5E05E1}"/>
    <dgm:cxn modelId="{D43A4099-FAF6-474A-A98B-87F0353915B9}" srcId="{AF5B0AE8-3BDB-4378-BF8F-9BC7BB636D3B}" destId="{C5C98A5D-56EF-49EF-B836-CEE25F52BA6A}" srcOrd="2" destOrd="0" parTransId="{4E5844E7-05CC-4367-A2E0-3042644B2C32}" sibTransId="{FE41DE80-4CEC-4A92-A9A2-913D9FFBBA22}"/>
    <dgm:cxn modelId="{6274F2A0-2743-48EA-B6E9-FE75D2C1E4E9}" srcId="{AD855065-C005-4289-80F6-5E1804556E42}" destId="{E77DA696-CCD9-4D0A-B719-D95E981A401C}" srcOrd="2" destOrd="0" parTransId="{D9F85A40-C677-4BA9-BD52-372AAF059C7B}" sibTransId="{4BDA77D0-C8CD-49F6-9FD6-F86559CF1E6F}"/>
    <dgm:cxn modelId="{0A3D31A5-8464-46DD-8F34-78FD2F082090}" type="presOf" srcId="{74D2193B-7E2A-44E5-A07E-DC787910D69B}" destId="{E9467D98-7519-49BB-9BBC-31FED0F5B320}" srcOrd="0" destOrd="4" presId="urn:microsoft.com/office/officeart/2005/8/layout/hProcess10"/>
    <dgm:cxn modelId="{943645A8-D489-4054-8C88-F4F2138BE8A0}" type="presOf" srcId="{80C343FB-A5C2-4A8D-9047-D45E3887CAEF}" destId="{E9467D98-7519-49BB-9BBC-31FED0F5B320}" srcOrd="0" destOrd="3" presId="urn:microsoft.com/office/officeart/2005/8/layout/hProcess10"/>
    <dgm:cxn modelId="{CC2D0BA9-5B4A-4F5F-A90E-5E175DDE6A81}" srcId="{C5C98A5D-56EF-49EF-B836-CEE25F52BA6A}" destId="{84E8BC44-D5CC-4C23-A9AF-0FD41338225C}" srcOrd="1" destOrd="0" parTransId="{311F6652-2A31-42B5-9B3B-FBE9D8992F3C}" sibTransId="{56591EA7-477B-4576-92A9-32E5698F73CD}"/>
    <dgm:cxn modelId="{EB9B3DB1-395B-4ADF-929D-A29D13F5B8CE}" type="presOf" srcId="{84E8BC44-D5CC-4C23-A9AF-0FD41338225C}" destId="{34C2B1A1-F648-4C2D-A24F-7D8665F0E8A7}" srcOrd="0" destOrd="2" presId="urn:microsoft.com/office/officeart/2005/8/layout/hProcess10"/>
    <dgm:cxn modelId="{51638BBD-5322-4FA6-98D6-F08A775E23AB}" type="presOf" srcId="{4BE71622-B99A-407F-BB9E-1C564C26FF30}" destId="{E9467D98-7519-49BB-9BBC-31FED0F5B320}" srcOrd="0" destOrd="5" presId="urn:microsoft.com/office/officeart/2005/8/layout/hProcess10"/>
    <dgm:cxn modelId="{CCFE37C2-3B71-4381-B47E-16A852256600}" type="presOf" srcId="{313D89FC-092F-4626-B87E-29C8D1463B48}" destId="{3E00AF5C-CB04-4D52-A126-28E9B4702436}" srcOrd="1" destOrd="0" presId="urn:microsoft.com/office/officeart/2005/8/layout/hProcess10"/>
    <dgm:cxn modelId="{2F166AC4-F2CD-4AEE-ACA4-BA559E812692}" type="presOf" srcId="{180CE055-4CF0-40F2-89B8-A0FF7CA17550}" destId="{E9467D98-7519-49BB-9BBC-31FED0F5B320}" srcOrd="0" destOrd="0" presId="urn:microsoft.com/office/officeart/2005/8/layout/hProcess10"/>
    <dgm:cxn modelId="{828B0AC7-3DA1-467B-929B-8D5B1BB80BE3}" type="presOf" srcId="{5E60CEF7-CD8C-4244-A49B-AFBEAB5E05E1}" destId="{80AB04EA-2E2D-4779-A3DA-6328FD766C99}" srcOrd="1" destOrd="0" presId="urn:microsoft.com/office/officeart/2005/8/layout/hProcess10"/>
    <dgm:cxn modelId="{2CCE7AD4-0100-4BCE-A372-FF7D202D09AE}" type="presOf" srcId="{E77DA696-CCD9-4D0A-B719-D95E981A401C}" destId="{9EE6DA38-15BA-408F-B580-196A45D2C1F8}" srcOrd="0" destOrd="3" presId="urn:microsoft.com/office/officeart/2005/8/layout/hProcess10"/>
    <dgm:cxn modelId="{5513BDD9-ADCE-4F0B-A767-0206A45040F9}" type="presOf" srcId="{313D89FC-092F-4626-B87E-29C8D1463B48}" destId="{DE69E785-9859-415D-91D4-9392856A2597}" srcOrd="0" destOrd="0" presId="urn:microsoft.com/office/officeart/2005/8/layout/hProcess10"/>
    <dgm:cxn modelId="{6DBB36E3-1ADD-422C-A89B-55BD48EC7DE2}" type="presOf" srcId="{B68E3859-D00A-4DAA-9DB5-8187A736AFC2}" destId="{E9467D98-7519-49BB-9BBC-31FED0F5B320}" srcOrd="0" destOrd="1" presId="urn:microsoft.com/office/officeart/2005/8/layout/hProcess10"/>
    <dgm:cxn modelId="{73828AE4-DE72-4EC4-BA30-39E273349601}" srcId="{180CE055-4CF0-40F2-89B8-A0FF7CA17550}" destId="{74D2193B-7E2A-44E5-A07E-DC787910D69B}" srcOrd="3" destOrd="0" parTransId="{1A37D16A-F404-49F2-94D4-86B71AFADC0C}" sibTransId="{D7070135-C77B-4639-B442-1745C4FA3956}"/>
    <dgm:cxn modelId="{B81248EA-C266-4230-9668-4ABE67270359}" srcId="{C5C98A5D-56EF-49EF-B836-CEE25F52BA6A}" destId="{51A8F51B-4EEF-4D57-9FB5-82C121ABCAD6}" srcOrd="0" destOrd="0" parTransId="{21015D3C-5B27-42F9-8CC3-F3FF18E6C605}" sibTransId="{EE96F16B-F587-4D18-B35B-9D4616584A39}"/>
    <dgm:cxn modelId="{EF7BD1EF-463D-4C92-B475-30B3A1144E7D}" type="presOf" srcId="{6124155A-33FF-43B8-B505-633F3E424362}" destId="{9EE6DA38-15BA-408F-B580-196A45D2C1F8}" srcOrd="0" destOrd="1" presId="urn:microsoft.com/office/officeart/2005/8/layout/hProcess10"/>
    <dgm:cxn modelId="{80A2D5F0-DC3D-41A3-B901-E89116D2F29B}" srcId="{180CE055-4CF0-40F2-89B8-A0FF7CA17550}" destId="{B68E3859-D00A-4DAA-9DB5-8187A736AFC2}" srcOrd="0" destOrd="0" parTransId="{5387F137-8AE1-430D-B00A-A820545FF9E3}" sibTransId="{208132BD-ABB7-4AD9-A7EF-FF44F36B2245}"/>
    <dgm:cxn modelId="{78A39EF2-D985-479B-BAE3-524A485EABA4}" type="presOf" srcId="{51A8F51B-4EEF-4D57-9FB5-82C121ABCAD6}" destId="{34C2B1A1-F648-4C2D-A24F-7D8665F0E8A7}" srcOrd="0" destOrd="1" presId="urn:microsoft.com/office/officeart/2005/8/layout/hProcess10"/>
    <dgm:cxn modelId="{43195FF3-CD40-430F-9155-33AC9CEA2847}" srcId="{180CE055-4CF0-40F2-89B8-A0FF7CA17550}" destId="{118BA836-EB75-46EE-B29E-4F492616E62B}" srcOrd="1" destOrd="0" parTransId="{92048ACC-9B29-4BFD-A791-A1E2A6B0FA25}" sibTransId="{64054815-98ED-463D-9AC3-3FF5E5D9DE3C}"/>
    <dgm:cxn modelId="{890165F5-E307-463F-9689-DED156FF305A}" type="presOf" srcId="{5E60CEF7-CD8C-4244-A49B-AFBEAB5E05E1}" destId="{3B87A950-94DF-48B9-A105-D0AC3E350883}" srcOrd="0" destOrd="0" presId="urn:microsoft.com/office/officeart/2005/8/layout/hProcess10"/>
    <dgm:cxn modelId="{BCF513F8-F454-4F5D-9A11-40C1B6AE46DD}" srcId="{AF5B0AE8-3BDB-4378-BF8F-9BC7BB636D3B}" destId="{180CE055-4CF0-40F2-89B8-A0FF7CA17550}" srcOrd="0" destOrd="0" parTransId="{D79DE656-BF89-4300-9D28-1C6EBB577F82}" sibTransId="{313D89FC-092F-4626-B87E-29C8D1463B48}"/>
    <dgm:cxn modelId="{9F81AAF8-DBD3-44DE-B0A3-4E27E1C1D0D7}" type="presOf" srcId="{C5C98A5D-56EF-49EF-B836-CEE25F52BA6A}" destId="{34C2B1A1-F648-4C2D-A24F-7D8665F0E8A7}" srcOrd="0" destOrd="0" presId="urn:microsoft.com/office/officeart/2005/8/layout/hProcess10"/>
    <dgm:cxn modelId="{61FC1C7E-6F90-4FF7-94DA-7D26E30F10E8}" type="presParOf" srcId="{8A002AC1-F92A-4DE9-AC7D-F043F51C4695}" destId="{118D59EA-890E-4F88-B2DE-A00DAB703953}" srcOrd="0" destOrd="0" presId="urn:microsoft.com/office/officeart/2005/8/layout/hProcess10"/>
    <dgm:cxn modelId="{7236CABC-E1AB-47B9-80CC-AD777F5D107D}" type="presParOf" srcId="{118D59EA-890E-4F88-B2DE-A00DAB703953}" destId="{BACE31AC-40BD-4B4E-8A8A-787DA8780044}" srcOrd="0" destOrd="0" presId="urn:microsoft.com/office/officeart/2005/8/layout/hProcess10"/>
    <dgm:cxn modelId="{42FE37FC-8E78-4615-ACEC-467442F067B7}" type="presParOf" srcId="{118D59EA-890E-4F88-B2DE-A00DAB703953}" destId="{E9467D98-7519-49BB-9BBC-31FED0F5B320}" srcOrd="1" destOrd="0" presId="urn:microsoft.com/office/officeart/2005/8/layout/hProcess10"/>
    <dgm:cxn modelId="{EEF72DE9-8BB1-4AC0-BF1B-F4328729CA94}" type="presParOf" srcId="{8A002AC1-F92A-4DE9-AC7D-F043F51C4695}" destId="{DE69E785-9859-415D-91D4-9392856A2597}" srcOrd="1" destOrd="0" presId="urn:microsoft.com/office/officeart/2005/8/layout/hProcess10"/>
    <dgm:cxn modelId="{02736E7C-20B1-4DD7-B75D-02A83AF78E1C}" type="presParOf" srcId="{DE69E785-9859-415D-91D4-9392856A2597}" destId="{3E00AF5C-CB04-4D52-A126-28E9B4702436}" srcOrd="0" destOrd="0" presId="urn:microsoft.com/office/officeart/2005/8/layout/hProcess10"/>
    <dgm:cxn modelId="{CFAEE6ED-2F53-4EAF-9DBB-599DD4762B94}" type="presParOf" srcId="{8A002AC1-F92A-4DE9-AC7D-F043F51C4695}" destId="{06CB6B50-C145-4808-AEFA-E29AA31CA0C8}" srcOrd="2" destOrd="0" presId="urn:microsoft.com/office/officeart/2005/8/layout/hProcess10"/>
    <dgm:cxn modelId="{497723A2-894A-4466-9BA6-F74CFC2E40BF}" type="presParOf" srcId="{06CB6B50-C145-4808-AEFA-E29AA31CA0C8}" destId="{E14A8A71-4673-43FC-AF7E-91F1BD8B4423}" srcOrd="0" destOrd="0" presId="urn:microsoft.com/office/officeart/2005/8/layout/hProcess10"/>
    <dgm:cxn modelId="{4EF770DD-EB6D-4FB8-954A-289B48F6DBA3}" type="presParOf" srcId="{06CB6B50-C145-4808-AEFA-E29AA31CA0C8}" destId="{9EE6DA38-15BA-408F-B580-196A45D2C1F8}" srcOrd="1" destOrd="0" presId="urn:microsoft.com/office/officeart/2005/8/layout/hProcess10"/>
    <dgm:cxn modelId="{5479B6A0-278D-401B-83D6-AFC2CB63362F}" type="presParOf" srcId="{8A002AC1-F92A-4DE9-AC7D-F043F51C4695}" destId="{3B87A950-94DF-48B9-A105-D0AC3E350883}" srcOrd="3" destOrd="0" presId="urn:microsoft.com/office/officeart/2005/8/layout/hProcess10"/>
    <dgm:cxn modelId="{511CFA01-8E58-43C2-84C4-284291C2AFBF}" type="presParOf" srcId="{3B87A950-94DF-48B9-A105-D0AC3E350883}" destId="{80AB04EA-2E2D-4779-A3DA-6328FD766C99}" srcOrd="0" destOrd="0" presId="urn:microsoft.com/office/officeart/2005/8/layout/hProcess10"/>
    <dgm:cxn modelId="{AD799EA0-0395-4DA4-BE81-7622B4A32C87}" type="presParOf" srcId="{8A002AC1-F92A-4DE9-AC7D-F043F51C4695}" destId="{1083DABA-2D90-4078-8C68-77A3ABBC1E63}" srcOrd="4" destOrd="0" presId="urn:microsoft.com/office/officeart/2005/8/layout/hProcess10"/>
    <dgm:cxn modelId="{C1246357-2FFE-476B-972C-2853B2ECF120}" type="presParOf" srcId="{1083DABA-2D90-4078-8C68-77A3ABBC1E63}" destId="{C8A11846-6BC1-4354-AE38-0C8F894EE308}" srcOrd="0" destOrd="0" presId="urn:microsoft.com/office/officeart/2005/8/layout/hProcess10"/>
    <dgm:cxn modelId="{8E6742EF-8402-4C67-839B-645844E926F0}" type="presParOf" srcId="{1083DABA-2D90-4078-8C68-77A3ABBC1E63}" destId="{34C2B1A1-F648-4C2D-A24F-7D8665F0E8A7}"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A2A139-3430-4F1E-8CA1-9E650C4D2092}" type="doc">
      <dgm:prSet loTypeId="urn:microsoft.com/office/officeart/2005/8/layout/radial5" loCatId="cycle" qsTypeId="urn:microsoft.com/office/officeart/2005/8/quickstyle/simple5" qsCatId="simple" csTypeId="urn:microsoft.com/office/officeart/2005/8/colors/colorful5" csCatId="colorful" phldr="1"/>
      <dgm:spPr/>
      <dgm:t>
        <a:bodyPr/>
        <a:lstStyle/>
        <a:p>
          <a:endParaRPr lang="tr-TR"/>
        </a:p>
      </dgm:t>
    </dgm:pt>
    <dgm:pt modelId="{2A1583A9-B10F-40C1-BF34-12D3EC525D67}">
      <dgm:prSet phldrT="[Metin]"/>
      <dgm:spPr/>
      <dgm:t>
        <a:bodyPr/>
        <a:lstStyle/>
        <a:p>
          <a:r>
            <a:rPr lang="tr-TR" b="1" dirty="0">
              <a:solidFill>
                <a:schemeClr val="tx1"/>
              </a:solidFill>
              <a:latin typeface="Times New Roman" pitchFamily="18" charset="0"/>
              <a:cs typeface="Times New Roman" pitchFamily="18" charset="0"/>
            </a:rPr>
            <a:t>BİYOLOJİK</a:t>
          </a:r>
        </a:p>
        <a:p>
          <a:r>
            <a:rPr lang="tr-TR" b="1" dirty="0">
              <a:solidFill>
                <a:schemeClr val="tx1"/>
              </a:solidFill>
              <a:latin typeface="Times New Roman" pitchFamily="18" charset="0"/>
              <a:cs typeface="Times New Roman" pitchFamily="18" charset="0"/>
            </a:rPr>
            <a:t>ÇEŞİTLİLİK</a:t>
          </a:r>
          <a:endParaRPr lang="tr-TR" b="1" dirty="0">
            <a:solidFill>
              <a:schemeClr val="tx1"/>
            </a:solidFill>
          </a:endParaRPr>
        </a:p>
      </dgm:t>
    </dgm:pt>
    <dgm:pt modelId="{F7602EBE-D006-48AE-B6C6-D34B1755DBDD}" type="parTrans" cxnId="{9EED419A-19C2-489F-B767-A159EAEDB7C6}">
      <dgm:prSet/>
      <dgm:spPr/>
      <dgm:t>
        <a:bodyPr/>
        <a:lstStyle/>
        <a:p>
          <a:endParaRPr lang="tr-TR"/>
        </a:p>
      </dgm:t>
    </dgm:pt>
    <dgm:pt modelId="{187E7C54-47B9-4FA0-93E4-0A32542FEE20}" type="sibTrans" cxnId="{9EED419A-19C2-489F-B767-A159EAEDB7C6}">
      <dgm:prSet/>
      <dgm:spPr/>
      <dgm:t>
        <a:bodyPr/>
        <a:lstStyle/>
        <a:p>
          <a:endParaRPr lang="tr-TR"/>
        </a:p>
      </dgm:t>
    </dgm:pt>
    <dgm:pt modelId="{B7298B81-ECD8-490C-9A5C-6A4F8EA83903}">
      <dgm:prSet custT="1"/>
      <dgm:spPr/>
      <dgm:t>
        <a:bodyPr/>
        <a:lstStyle/>
        <a:p>
          <a:r>
            <a:rPr lang="tr-TR" sz="1000" b="1" dirty="0">
              <a:solidFill>
                <a:schemeClr val="tx1"/>
              </a:solidFill>
              <a:latin typeface="+mj-lt"/>
              <a:cs typeface="Times New Roman" pitchFamily="18" charset="0"/>
            </a:rPr>
            <a:t>Toprak ve su </a:t>
          </a:r>
          <a:r>
            <a:rPr lang="tr-TR" sz="900" b="1" dirty="0">
              <a:solidFill>
                <a:schemeClr val="tx1"/>
              </a:solidFill>
              <a:latin typeface="+mj-lt"/>
              <a:cs typeface="Times New Roman" pitchFamily="18" charset="0"/>
            </a:rPr>
            <a:t>kaynaklarında</a:t>
          </a:r>
          <a:r>
            <a:rPr lang="tr-TR" sz="1000" b="1" dirty="0">
              <a:solidFill>
                <a:schemeClr val="tx1"/>
              </a:solidFill>
              <a:latin typeface="+mj-lt"/>
              <a:cs typeface="Times New Roman" pitchFamily="18" charset="0"/>
            </a:rPr>
            <a:t> kirlenme</a:t>
          </a:r>
        </a:p>
      </dgm:t>
    </dgm:pt>
    <dgm:pt modelId="{CC60FB06-C0CA-417F-A730-F277BB80B64B}" type="parTrans" cxnId="{6102409B-38CC-4F8C-89C0-3E97112DF88A}">
      <dgm:prSet/>
      <dgm:spPr/>
      <dgm:t>
        <a:bodyPr/>
        <a:lstStyle/>
        <a:p>
          <a:endParaRPr lang="tr-TR"/>
        </a:p>
      </dgm:t>
    </dgm:pt>
    <dgm:pt modelId="{D7BB91E1-9752-45DF-ACBF-F1B0DC234C90}" type="sibTrans" cxnId="{6102409B-38CC-4F8C-89C0-3E97112DF88A}">
      <dgm:prSet/>
      <dgm:spPr/>
      <dgm:t>
        <a:bodyPr/>
        <a:lstStyle/>
        <a:p>
          <a:endParaRPr lang="tr-TR"/>
        </a:p>
      </dgm:t>
    </dgm:pt>
    <dgm:pt modelId="{0E269575-DA71-453B-9067-B1CD076D33B6}">
      <dgm:prSet phldrT="[Metin]" custT="1"/>
      <dgm:spPr/>
      <dgm:t>
        <a:bodyPr/>
        <a:lstStyle/>
        <a:p>
          <a:r>
            <a:rPr lang="tr-TR" sz="1000" b="1" dirty="0">
              <a:solidFill>
                <a:schemeClr val="tx1"/>
              </a:solidFill>
              <a:latin typeface="+mj-lt"/>
              <a:cs typeface="Times New Roman" pitchFamily="18" charset="0"/>
            </a:rPr>
            <a:t>Gen kaçısı (kontrolsüz yabani Tozlaşma/</a:t>
          </a:r>
        </a:p>
        <a:p>
          <a:r>
            <a:rPr lang="tr-TR" sz="1000" b="1" dirty="0">
              <a:solidFill>
                <a:schemeClr val="tx1"/>
              </a:solidFill>
              <a:latin typeface="+mj-lt"/>
              <a:cs typeface="Times New Roman" pitchFamily="18" charset="0"/>
            </a:rPr>
            <a:t>Hibritleşme)</a:t>
          </a:r>
        </a:p>
      </dgm:t>
    </dgm:pt>
    <dgm:pt modelId="{CB82D862-420D-40E3-A06D-2A3911162A84}" type="parTrans" cxnId="{EC921277-60FF-4BA9-B674-EA180FB9209D}">
      <dgm:prSet/>
      <dgm:spPr/>
      <dgm:t>
        <a:bodyPr/>
        <a:lstStyle/>
        <a:p>
          <a:endParaRPr lang="tr-TR"/>
        </a:p>
      </dgm:t>
    </dgm:pt>
    <dgm:pt modelId="{EA36B6EA-457D-41E6-A7BF-7D56B12A5927}" type="sibTrans" cxnId="{EC921277-60FF-4BA9-B674-EA180FB9209D}">
      <dgm:prSet/>
      <dgm:spPr/>
      <dgm:t>
        <a:bodyPr/>
        <a:lstStyle/>
        <a:p>
          <a:endParaRPr lang="tr-TR"/>
        </a:p>
      </dgm:t>
    </dgm:pt>
    <dgm:pt modelId="{30B5E038-2486-41BD-A0BB-AE508DC402E2}">
      <dgm:prSet phldrT="[Metin]" custT="1"/>
      <dgm:spPr/>
      <dgm:t>
        <a:bodyPr/>
        <a:lstStyle/>
        <a:p>
          <a:r>
            <a:rPr lang="tr-TR" sz="1000" b="1" dirty="0">
              <a:solidFill>
                <a:schemeClr val="tx1"/>
              </a:solidFill>
              <a:latin typeface="+mj-lt"/>
              <a:cs typeface="Times New Roman" pitchFamily="18" charset="0"/>
            </a:rPr>
            <a:t>Bitkide </a:t>
          </a:r>
          <a:r>
            <a:rPr lang="tr-TR" sz="900" b="1" dirty="0">
              <a:solidFill>
                <a:schemeClr val="tx1"/>
              </a:solidFill>
              <a:latin typeface="+mj-lt"/>
              <a:cs typeface="Times New Roman" pitchFamily="18" charset="0"/>
            </a:rPr>
            <a:t>dayanıklılığın</a:t>
          </a:r>
          <a:r>
            <a:rPr lang="tr-TR" sz="1000" b="1" dirty="0">
              <a:solidFill>
                <a:schemeClr val="tx1"/>
              </a:solidFill>
              <a:latin typeface="+mj-lt"/>
              <a:cs typeface="Times New Roman" pitchFamily="18" charset="0"/>
            </a:rPr>
            <a:t> gerilemesi</a:t>
          </a:r>
        </a:p>
      </dgm:t>
    </dgm:pt>
    <dgm:pt modelId="{4DCE98C0-5769-426D-B49C-151EC911BF30}" type="parTrans" cxnId="{F1C26B0C-D35A-4F69-AA7E-3C7F456B0EBB}">
      <dgm:prSet/>
      <dgm:spPr/>
      <dgm:t>
        <a:bodyPr/>
        <a:lstStyle/>
        <a:p>
          <a:endParaRPr lang="tr-TR"/>
        </a:p>
      </dgm:t>
    </dgm:pt>
    <dgm:pt modelId="{D42F22BB-9372-4F9A-AD3A-63F98C4A7654}" type="sibTrans" cxnId="{F1C26B0C-D35A-4F69-AA7E-3C7F456B0EBB}">
      <dgm:prSet/>
      <dgm:spPr/>
      <dgm:t>
        <a:bodyPr/>
        <a:lstStyle/>
        <a:p>
          <a:endParaRPr lang="tr-TR"/>
        </a:p>
      </dgm:t>
    </dgm:pt>
    <dgm:pt modelId="{0FBF8F37-7312-4D1D-B564-CAE323966755}">
      <dgm:prSet phldrT="[Metin]" custT="1"/>
      <dgm:spPr/>
      <dgm:t>
        <a:bodyPr/>
        <a:lstStyle/>
        <a:p>
          <a:r>
            <a:rPr lang="tr-TR" sz="1000" b="1" dirty="0">
              <a:solidFill>
                <a:schemeClr val="tx1"/>
              </a:solidFill>
              <a:latin typeface="+mj-lt"/>
              <a:cs typeface="Times New Roman" pitchFamily="18" charset="0"/>
            </a:rPr>
            <a:t>Süper yabani bitkilerin ortaya çıkması</a:t>
          </a:r>
        </a:p>
      </dgm:t>
    </dgm:pt>
    <dgm:pt modelId="{25F0F93A-F240-4922-97AF-D50058F63421}" type="parTrans" cxnId="{207BFB1F-9604-45D1-877E-C4A558615AFC}">
      <dgm:prSet/>
      <dgm:spPr/>
      <dgm:t>
        <a:bodyPr/>
        <a:lstStyle/>
        <a:p>
          <a:endParaRPr lang="tr-TR"/>
        </a:p>
      </dgm:t>
    </dgm:pt>
    <dgm:pt modelId="{DE529385-F975-4002-9822-27DA8B2FA39D}" type="sibTrans" cxnId="{207BFB1F-9604-45D1-877E-C4A558615AFC}">
      <dgm:prSet/>
      <dgm:spPr/>
      <dgm:t>
        <a:bodyPr/>
        <a:lstStyle/>
        <a:p>
          <a:endParaRPr lang="tr-TR"/>
        </a:p>
      </dgm:t>
    </dgm:pt>
    <dgm:pt modelId="{5BCE7002-473C-48C3-8314-2D29F1173AD5}">
      <dgm:prSet phldrT="[Metin]" custT="1"/>
      <dgm:spPr/>
      <dgm:t>
        <a:bodyPr/>
        <a:lstStyle/>
        <a:p>
          <a:r>
            <a:rPr lang="tr-TR" sz="1000" b="1" dirty="0">
              <a:solidFill>
                <a:schemeClr val="tx1"/>
              </a:solidFill>
              <a:latin typeface="+mj-lt"/>
              <a:cs typeface="Times New Roman" pitchFamily="18" charset="0"/>
            </a:rPr>
            <a:t>Zararlılarda </a:t>
          </a:r>
          <a:r>
            <a:rPr lang="tr-TR" sz="900" b="1" dirty="0">
              <a:solidFill>
                <a:schemeClr val="tx1"/>
              </a:solidFill>
              <a:latin typeface="+mj-lt"/>
              <a:cs typeface="Times New Roman" pitchFamily="18" charset="0"/>
            </a:rPr>
            <a:t>dayanıklılığın</a:t>
          </a:r>
          <a:r>
            <a:rPr lang="tr-TR" sz="1000" b="1" dirty="0">
              <a:solidFill>
                <a:schemeClr val="tx1"/>
              </a:solidFill>
              <a:latin typeface="+mj-lt"/>
              <a:cs typeface="Times New Roman" pitchFamily="18" charset="0"/>
            </a:rPr>
            <a:t> ortaya çıkması</a:t>
          </a:r>
        </a:p>
      </dgm:t>
    </dgm:pt>
    <dgm:pt modelId="{1336C549-316A-4960-A436-84B31D34CB68}" type="parTrans" cxnId="{440D92E0-3B85-4EC0-932A-5D5185C9BD1D}">
      <dgm:prSet/>
      <dgm:spPr/>
      <dgm:t>
        <a:bodyPr/>
        <a:lstStyle/>
        <a:p>
          <a:endParaRPr lang="tr-TR"/>
        </a:p>
      </dgm:t>
    </dgm:pt>
    <dgm:pt modelId="{5884E3F1-C445-49B1-B2E5-FADFE8E2C0AC}" type="sibTrans" cxnId="{440D92E0-3B85-4EC0-932A-5D5185C9BD1D}">
      <dgm:prSet/>
      <dgm:spPr/>
      <dgm:t>
        <a:bodyPr/>
        <a:lstStyle/>
        <a:p>
          <a:endParaRPr lang="tr-TR"/>
        </a:p>
      </dgm:t>
    </dgm:pt>
    <dgm:pt modelId="{F9069184-9EC4-42A3-98C1-6D33F3DBC925}">
      <dgm:prSet phldrT="[Metin]" custT="1"/>
      <dgm:spPr/>
      <dgm:t>
        <a:bodyPr/>
        <a:lstStyle/>
        <a:p>
          <a:r>
            <a:rPr lang="tr-TR" sz="1000" b="1" dirty="0">
              <a:solidFill>
                <a:schemeClr val="tx1"/>
              </a:solidFill>
              <a:latin typeface="+mj-lt"/>
              <a:cs typeface="Times New Roman" pitchFamily="18" charset="0"/>
            </a:rPr>
            <a:t>Hedef olmayan </a:t>
          </a:r>
          <a:r>
            <a:rPr lang="tr-TR" sz="800" b="1" dirty="0">
              <a:solidFill>
                <a:schemeClr val="tx1"/>
              </a:solidFill>
              <a:latin typeface="+mj-lt"/>
              <a:cs typeface="Times New Roman" pitchFamily="18" charset="0"/>
            </a:rPr>
            <a:t>organizmaların</a:t>
          </a:r>
          <a:r>
            <a:rPr lang="tr-TR" sz="1000" b="1" dirty="0">
              <a:solidFill>
                <a:schemeClr val="tx1"/>
              </a:solidFill>
              <a:latin typeface="+mj-lt"/>
              <a:cs typeface="Times New Roman" pitchFamily="18" charset="0"/>
            </a:rPr>
            <a:t> zarar görmesi</a:t>
          </a:r>
        </a:p>
      </dgm:t>
    </dgm:pt>
    <dgm:pt modelId="{0C4AA73F-C4CE-4322-AFBB-DD44EEFFDB8E}" type="parTrans" cxnId="{F77EC77A-9C55-4CA2-B923-D7830B85428D}">
      <dgm:prSet/>
      <dgm:spPr/>
      <dgm:t>
        <a:bodyPr/>
        <a:lstStyle/>
        <a:p>
          <a:endParaRPr lang="tr-TR"/>
        </a:p>
      </dgm:t>
    </dgm:pt>
    <dgm:pt modelId="{D26A9077-AAE0-4BA0-8382-154CEBF54157}" type="sibTrans" cxnId="{F77EC77A-9C55-4CA2-B923-D7830B85428D}">
      <dgm:prSet/>
      <dgm:spPr/>
      <dgm:t>
        <a:bodyPr/>
        <a:lstStyle/>
        <a:p>
          <a:endParaRPr lang="tr-TR"/>
        </a:p>
      </dgm:t>
    </dgm:pt>
    <dgm:pt modelId="{B9F5452F-68E7-4384-99C4-14A1A27105F4}">
      <dgm:prSet phldrT="[Metin]" custT="1"/>
      <dgm:spPr/>
      <dgm:t>
        <a:bodyPr/>
        <a:lstStyle/>
        <a:p>
          <a:r>
            <a:rPr lang="tr-TR" sz="1000" b="1" dirty="0">
              <a:solidFill>
                <a:schemeClr val="tx1"/>
              </a:solidFill>
            </a:rPr>
            <a:t>Tek kültüre geçiş</a:t>
          </a:r>
          <a:endParaRPr lang="tr-TR" sz="1000" b="1" dirty="0">
            <a:solidFill>
              <a:schemeClr val="tx1"/>
            </a:solidFill>
            <a:latin typeface="+mj-lt"/>
            <a:cs typeface="Times New Roman" pitchFamily="18" charset="0"/>
          </a:endParaRPr>
        </a:p>
      </dgm:t>
    </dgm:pt>
    <dgm:pt modelId="{FD45BC71-7336-4AC4-B493-382121874EB1}" type="parTrans" cxnId="{B93306E9-F2E2-4752-9675-7C8FC8269129}">
      <dgm:prSet/>
      <dgm:spPr/>
      <dgm:t>
        <a:bodyPr/>
        <a:lstStyle/>
        <a:p>
          <a:endParaRPr lang="tr-TR"/>
        </a:p>
      </dgm:t>
    </dgm:pt>
    <dgm:pt modelId="{900E6082-2406-46D3-9CC0-8BAA8485A80F}" type="sibTrans" cxnId="{B93306E9-F2E2-4752-9675-7C8FC8269129}">
      <dgm:prSet/>
      <dgm:spPr/>
      <dgm:t>
        <a:bodyPr/>
        <a:lstStyle/>
        <a:p>
          <a:endParaRPr lang="tr-TR"/>
        </a:p>
      </dgm:t>
    </dgm:pt>
    <dgm:pt modelId="{3A84AF08-7C3D-417E-9FD1-4ECADE1E8DC5}">
      <dgm:prSet phldrT="[Metin]" custT="1"/>
      <dgm:spPr/>
      <dgm:t>
        <a:bodyPr/>
        <a:lstStyle/>
        <a:p>
          <a:r>
            <a:rPr lang="tr-TR" sz="1000" b="1" dirty="0">
              <a:solidFill>
                <a:schemeClr val="tx1"/>
              </a:solidFill>
            </a:rPr>
            <a:t>Genetik kirlenme</a:t>
          </a:r>
          <a:endParaRPr lang="tr-TR" sz="1000" b="1" dirty="0">
            <a:solidFill>
              <a:schemeClr val="tx1"/>
            </a:solidFill>
            <a:latin typeface="+mj-lt"/>
            <a:cs typeface="Times New Roman" pitchFamily="18" charset="0"/>
          </a:endParaRPr>
        </a:p>
      </dgm:t>
    </dgm:pt>
    <dgm:pt modelId="{13F36586-44A0-4B06-97E7-9F17962F6ED0}" type="parTrans" cxnId="{CF46BEB8-A1E8-474A-ABCA-E8B488E4541C}">
      <dgm:prSet/>
      <dgm:spPr/>
      <dgm:t>
        <a:bodyPr/>
        <a:lstStyle/>
        <a:p>
          <a:endParaRPr lang="tr-TR"/>
        </a:p>
      </dgm:t>
    </dgm:pt>
    <dgm:pt modelId="{64634168-9273-43CA-9F3E-ED4911F9238A}" type="sibTrans" cxnId="{CF46BEB8-A1E8-474A-ABCA-E8B488E4541C}">
      <dgm:prSet/>
      <dgm:spPr/>
      <dgm:t>
        <a:bodyPr/>
        <a:lstStyle/>
        <a:p>
          <a:endParaRPr lang="tr-TR"/>
        </a:p>
      </dgm:t>
    </dgm:pt>
    <dgm:pt modelId="{8D2F4456-D81B-4A6A-BA9C-B55CA20AC160}" type="pres">
      <dgm:prSet presAssocID="{F7A2A139-3430-4F1E-8CA1-9E650C4D2092}" presName="Name0" presStyleCnt="0">
        <dgm:presLayoutVars>
          <dgm:chMax val="1"/>
          <dgm:dir/>
          <dgm:animLvl val="ctr"/>
          <dgm:resizeHandles val="exact"/>
        </dgm:presLayoutVars>
      </dgm:prSet>
      <dgm:spPr/>
    </dgm:pt>
    <dgm:pt modelId="{05DA6439-70F8-43CF-9B33-3F5A075869CF}" type="pres">
      <dgm:prSet presAssocID="{2A1583A9-B10F-40C1-BF34-12D3EC525D67}" presName="centerShape" presStyleLbl="node0" presStyleIdx="0" presStyleCnt="1" custScaleX="127054" custScaleY="124295" custLinFactNeighborX="2077" custLinFactNeighborY="2055"/>
      <dgm:spPr/>
    </dgm:pt>
    <dgm:pt modelId="{DC683FB7-0B9F-45AC-ADE9-7C2DFD0407B3}" type="pres">
      <dgm:prSet presAssocID="{CC60FB06-C0CA-417F-A730-F277BB80B64B}" presName="parTrans" presStyleLbl="sibTrans2D1" presStyleIdx="0" presStyleCnt="8"/>
      <dgm:spPr/>
    </dgm:pt>
    <dgm:pt modelId="{E22D900A-3C24-4FED-9DDE-76ECF4EEE489}" type="pres">
      <dgm:prSet presAssocID="{CC60FB06-C0CA-417F-A730-F277BB80B64B}" presName="connectorText" presStyleLbl="sibTrans2D1" presStyleIdx="0" presStyleCnt="8"/>
      <dgm:spPr/>
    </dgm:pt>
    <dgm:pt modelId="{9186CC89-76D1-4796-B495-0D38420FD6B5}" type="pres">
      <dgm:prSet presAssocID="{B7298B81-ECD8-490C-9A5C-6A4F8EA83903}" presName="node" presStyleLbl="node1" presStyleIdx="0" presStyleCnt="8">
        <dgm:presLayoutVars>
          <dgm:bulletEnabled val="1"/>
        </dgm:presLayoutVars>
      </dgm:prSet>
      <dgm:spPr/>
    </dgm:pt>
    <dgm:pt modelId="{667D9546-F722-40F3-B763-FBAAE76C9FBF}" type="pres">
      <dgm:prSet presAssocID="{CB82D862-420D-40E3-A06D-2A3911162A84}" presName="parTrans" presStyleLbl="sibTrans2D1" presStyleIdx="1" presStyleCnt="8"/>
      <dgm:spPr/>
    </dgm:pt>
    <dgm:pt modelId="{1CEC8E15-E4E4-4F35-A7EB-97785B521005}" type="pres">
      <dgm:prSet presAssocID="{CB82D862-420D-40E3-A06D-2A3911162A84}" presName="connectorText" presStyleLbl="sibTrans2D1" presStyleIdx="1" presStyleCnt="8"/>
      <dgm:spPr/>
    </dgm:pt>
    <dgm:pt modelId="{122F78CA-865D-4FC6-B27D-0C02C5827B37}" type="pres">
      <dgm:prSet presAssocID="{0E269575-DA71-453B-9067-B1CD076D33B6}" presName="node" presStyleLbl="node1" presStyleIdx="1" presStyleCnt="8">
        <dgm:presLayoutVars>
          <dgm:bulletEnabled val="1"/>
        </dgm:presLayoutVars>
      </dgm:prSet>
      <dgm:spPr/>
    </dgm:pt>
    <dgm:pt modelId="{6799FD57-E7CB-4F4C-B577-414516008F52}" type="pres">
      <dgm:prSet presAssocID="{4DCE98C0-5769-426D-B49C-151EC911BF30}" presName="parTrans" presStyleLbl="sibTrans2D1" presStyleIdx="2" presStyleCnt="8"/>
      <dgm:spPr/>
    </dgm:pt>
    <dgm:pt modelId="{4F0525CF-4D74-4FEC-A309-5EC87E31E283}" type="pres">
      <dgm:prSet presAssocID="{4DCE98C0-5769-426D-B49C-151EC911BF30}" presName="connectorText" presStyleLbl="sibTrans2D1" presStyleIdx="2" presStyleCnt="8"/>
      <dgm:spPr/>
    </dgm:pt>
    <dgm:pt modelId="{69165831-B23C-4B20-B2E2-C9ED7503A107}" type="pres">
      <dgm:prSet presAssocID="{30B5E038-2486-41BD-A0BB-AE508DC402E2}" presName="node" presStyleLbl="node1" presStyleIdx="2" presStyleCnt="8">
        <dgm:presLayoutVars>
          <dgm:bulletEnabled val="1"/>
        </dgm:presLayoutVars>
      </dgm:prSet>
      <dgm:spPr/>
    </dgm:pt>
    <dgm:pt modelId="{7381D2DB-8A33-4AC6-A9EC-6F74DA4D7AFA}" type="pres">
      <dgm:prSet presAssocID="{25F0F93A-F240-4922-97AF-D50058F63421}" presName="parTrans" presStyleLbl="sibTrans2D1" presStyleIdx="3" presStyleCnt="8"/>
      <dgm:spPr/>
    </dgm:pt>
    <dgm:pt modelId="{B7788751-9D4C-494C-8CF7-896A30556651}" type="pres">
      <dgm:prSet presAssocID="{25F0F93A-F240-4922-97AF-D50058F63421}" presName="connectorText" presStyleLbl="sibTrans2D1" presStyleIdx="3" presStyleCnt="8"/>
      <dgm:spPr/>
    </dgm:pt>
    <dgm:pt modelId="{DD016CCE-B953-4AFF-A620-3004352B64E5}" type="pres">
      <dgm:prSet presAssocID="{0FBF8F37-7312-4D1D-B564-CAE323966755}" presName="node" presStyleLbl="node1" presStyleIdx="3" presStyleCnt="8">
        <dgm:presLayoutVars>
          <dgm:bulletEnabled val="1"/>
        </dgm:presLayoutVars>
      </dgm:prSet>
      <dgm:spPr/>
    </dgm:pt>
    <dgm:pt modelId="{26B9EC57-A257-401E-8E36-9447FE15823C}" type="pres">
      <dgm:prSet presAssocID="{1336C549-316A-4960-A436-84B31D34CB68}" presName="parTrans" presStyleLbl="sibTrans2D1" presStyleIdx="4" presStyleCnt="8"/>
      <dgm:spPr/>
    </dgm:pt>
    <dgm:pt modelId="{66E36308-C513-475A-AD29-CC3E31426A29}" type="pres">
      <dgm:prSet presAssocID="{1336C549-316A-4960-A436-84B31D34CB68}" presName="connectorText" presStyleLbl="sibTrans2D1" presStyleIdx="4" presStyleCnt="8"/>
      <dgm:spPr/>
    </dgm:pt>
    <dgm:pt modelId="{877EB195-CA81-4F08-9952-46042F5EBEFA}" type="pres">
      <dgm:prSet presAssocID="{5BCE7002-473C-48C3-8314-2D29F1173AD5}" presName="node" presStyleLbl="node1" presStyleIdx="4" presStyleCnt="8">
        <dgm:presLayoutVars>
          <dgm:bulletEnabled val="1"/>
        </dgm:presLayoutVars>
      </dgm:prSet>
      <dgm:spPr/>
    </dgm:pt>
    <dgm:pt modelId="{60A4FFCC-1DD4-490F-8EBF-BAE36FD7A9CA}" type="pres">
      <dgm:prSet presAssocID="{0C4AA73F-C4CE-4322-AFBB-DD44EEFFDB8E}" presName="parTrans" presStyleLbl="sibTrans2D1" presStyleIdx="5" presStyleCnt="8"/>
      <dgm:spPr/>
    </dgm:pt>
    <dgm:pt modelId="{04A98533-77D1-4A70-9043-10750DC0F4A9}" type="pres">
      <dgm:prSet presAssocID="{0C4AA73F-C4CE-4322-AFBB-DD44EEFFDB8E}" presName="connectorText" presStyleLbl="sibTrans2D1" presStyleIdx="5" presStyleCnt="8"/>
      <dgm:spPr/>
    </dgm:pt>
    <dgm:pt modelId="{ABDF4B9E-DB6D-44A4-9B0D-3477CDCDAE2D}" type="pres">
      <dgm:prSet presAssocID="{F9069184-9EC4-42A3-98C1-6D33F3DBC925}" presName="node" presStyleLbl="node1" presStyleIdx="5" presStyleCnt="8">
        <dgm:presLayoutVars>
          <dgm:bulletEnabled val="1"/>
        </dgm:presLayoutVars>
      </dgm:prSet>
      <dgm:spPr/>
    </dgm:pt>
    <dgm:pt modelId="{BD4445A3-219C-4E1B-8998-41591A57C23B}" type="pres">
      <dgm:prSet presAssocID="{FD45BC71-7336-4AC4-B493-382121874EB1}" presName="parTrans" presStyleLbl="sibTrans2D1" presStyleIdx="6" presStyleCnt="8"/>
      <dgm:spPr/>
    </dgm:pt>
    <dgm:pt modelId="{B0C77695-A1D5-4698-A4AA-2499FF7933F2}" type="pres">
      <dgm:prSet presAssocID="{FD45BC71-7336-4AC4-B493-382121874EB1}" presName="connectorText" presStyleLbl="sibTrans2D1" presStyleIdx="6" presStyleCnt="8"/>
      <dgm:spPr/>
    </dgm:pt>
    <dgm:pt modelId="{2715093E-8B71-442F-876A-4DC530317354}" type="pres">
      <dgm:prSet presAssocID="{B9F5452F-68E7-4384-99C4-14A1A27105F4}" presName="node" presStyleLbl="node1" presStyleIdx="6" presStyleCnt="8" custScaleX="112621" custScaleY="99083">
        <dgm:presLayoutVars>
          <dgm:bulletEnabled val="1"/>
        </dgm:presLayoutVars>
      </dgm:prSet>
      <dgm:spPr/>
    </dgm:pt>
    <dgm:pt modelId="{FD28964B-7943-4B98-A205-379DEA0FF02B}" type="pres">
      <dgm:prSet presAssocID="{13F36586-44A0-4B06-97E7-9F17962F6ED0}" presName="parTrans" presStyleLbl="sibTrans2D1" presStyleIdx="7" presStyleCnt="8"/>
      <dgm:spPr/>
    </dgm:pt>
    <dgm:pt modelId="{7925FB8A-1793-48AA-A973-7207709FD0D3}" type="pres">
      <dgm:prSet presAssocID="{13F36586-44A0-4B06-97E7-9F17962F6ED0}" presName="connectorText" presStyleLbl="sibTrans2D1" presStyleIdx="7" presStyleCnt="8"/>
      <dgm:spPr/>
    </dgm:pt>
    <dgm:pt modelId="{459304E4-7A93-4964-BC44-2B8DC4F92E87}" type="pres">
      <dgm:prSet presAssocID="{3A84AF08-7C3D-417E-9FD1-4ECADE1E8DC5}" presName="node" presStyleLbl="node1" presStyleIdx="7" presStyleCnt="8" custScaleX="112621" custScaleY="99083" custRadScaleRad="109682" custRadScaleInc="16736">
        <dgm:presLayoutVars>
          <dgm:bulletEnabled val="1"/>
        </dgm:presLayoutVars>
      </dgm:prSet>
      <dgm:spPr/>
    </dgm:pt>
  </dgm:ptLst>
  <dgm:cxnLst>
    <dgm:cxn modelId="{495B2509-F298-4DAC-8BC9-F59516499CF6}" type="presOf" srcId="{13F36586-44A0-4B06-97E7-9F17962F6ED0}" destId="{FD28964B-7943-4B98-A205-379DEA0FF02B}" srcOrd="0" destOrd="0" presId="urn:microsoft.com/office/officeart/2005/8/layout/radial5"/>
    <dgm:cxn modelId="{F1C26B0C-D35A-4F69-AA7E-3C7F456B0EBB}" srcId="{2A1583A9-B10F-40C1-BF34-12D3EC525D67}" destId="{30B5E038-2486-41BD-A0BB-AE508DC402E2}" srcOrd="2" destOrd="0" parTransId="{4DCE98C0-5769-426D-B49C-151EC911BF30}" sibTransId="{D42F22BB-9372-4F9A-AD3A-63F98C4A7654}"/>
    <dgm:cxn modelId="{36A3DB0C-CFC8-4F51-B164-BD03278BE0BB}" type="presOf" srcId="{25F0F93A-F240-4922-97AF-D50058F63421}" destId="{B7788751-9D4C-494C-8CF7-896A30556651}" srcOrd="1" destOrd="0" presId="urn:microsoft.com/office/officeart/2005/8/layout/radial5"/>
    <dgm:cxn modelId="{6BB9BE0D-D8AC-438F-8F68-333D4C27CD9D}" type="presOf" srcId="{1336C549-316A-4960-A436-84B31D34CB68}" destId="{26B9EC57-A257-401E-8E36-9447FE15823C}" srcOrd="0" destOrd="0" presId="urn:microsoft.com/office/officeart/2005/8/layout/radial5"/>
    <dgm:cxn modelId="{0DBF721F-EF30-40AA-8DF7-44A2F75391DB}" type="presOf" srcId="{F7A2A139-3430-4F1E-8CA1-9E650C4D2092}" destId="{8D2F4456-D81B-4A6A-BA9C-B55CA20AC160}" srcOrd="0" destOrd="0" presId="urn:microsoft.com/office/officeart/2005/8/layout/radial5"/>
    <dgm:cxn modelId="{207BFB1F-9604-45D1-877E-C4A558615AFC}" srcId="{2A1583A9-B10F-40C1-BF34-12D3EC525D67}" destId="{0FBF8F37-7312-4D1D-B564-CAE323966755}" srcOrd="3" destOrd="0" parTransId="{25F0F93A-F240-4922-97AF-D50058F63421}" sibTransId="{DE529385-F975-4002-9822-27DA8B2FA39D}"/>
    <dgm:cxn modelId="{0B85CA28-44BF-4F93-B748-885703078222}" type="presOf" srcId="{CC60FB06-C0CA-417F-A730-F277BB80B64B}" destId="{E22D900A-3C24-4FED-9DDE-76ECF4EEE489}" srcOrd="1" destOrd="0" presId="urn:microsoft.com/office/officeart/2005/8/layout/radial5"/>
    <dgm:cxn modelId="{3B64BE37-846A-466C-BB63-15BA7746F222}" type="presOf" srcId="{CC60FB06-C0CA-417F-A730-F277BB80B64B}" destId="{DC683FB7-0B9F-45AC-ADE9-7C2DFD0407B3}" srcOrd="0" destOrd="0" presId="urn:microsoft.com/office/officeart/2005/8/layout/radial5"/>
    <dgm:cxn modelId="{BC823F5B-D4EF-4757-8087-1C86668B496A}" type="presOf" srcId="{FD45BC71-7336-4AC4-B493-382121874EB1}" destId="{BD4445A3-219C-4E1B-8998-41591A57C23B}" srcOrd="0" destOrd="0" presId="urn:microsoft.com/office/officeart/2005/8/layout/radial5"/>
    <dgm:cxn modelId="{CFAFF261-0C39-43FC-B925-BD4CA7549098}" type="presOf" srcId="{4DCE98C0-5769-426D-B49C-151EC911BF30}" destId="{4F0525CF-4D74-4FEC-A309-5EC87E31E283}" srcOrd="1" destOrd="0" presId="urn:microsoft.com/office/officeart/2005/8/layout/radial5"/>
    <dgm:cxn modelId="{80E20867-6ABD-4A84-BCEA-867F87C7559A}" type="presOf" srcId="{30B5E038-2486-41BD-A0BB-AE508DC402E2}" destId="{69165831-B23C-4B20-B2E2-C9ED7503A107}" srcOrd="0" destOrd="0" presId="urn:microsoft.com/office/officeart/2005/8/layout/radial5"/>
    <dgm:cxn modelId="{97FB1876-5B7A-4F34-BB1A-2C513D6EF35E}" type="presOf" srcId="{0C4AA73F-C4CE-4322-AFBB-DD44EEFFDB8E}" destId="{60A4FFCC-1DD4-490F-8EBF-BAE36FD7A9CA}" srcOrd="0" destOrd="0" presId="urn:microsoft.com/office/officeart/2005/8/layout/radial5"/>
    <dgm:cxn modelId="{EC921277-60FF-4BA9-B674-EA180FB9209D}" srcId="{2A1583A9-B10F-40C1-BF34-12D3EC525D67}" destId="{0E269575-DA71-453B-9067-B1CD076D33B6}" srcOrd="1" destOrd="0" parTransId="{CB82D862-420D-40E3-A06D-2A3911162A84}" sibTransId="{EA36B6EA-457D-41E6-A7BF-7D56B12A5927}"/>
    <dgm:cxn modelId="{B0550058-13C7-41B7-94C4-BB114B7B80DA}" type="presOf" srcId="{0E269575-DA71-453B-9067-B1CD076D33B6}" destId="{122F78CA-865D-4FC6-B27D-0C02C5827B37}" srcOrd="0" destOrd="0" presId="urn:microsoft.com/office/officeart/2005/8/layout/radial5"/>
    <dgm:cxn modelId="{4669427A-1B61-41DC-BF2A-212DD3E6F5C5}" type="presOf" srcId="{13F36586-44A0-4B06-97E7-9F17962F6ED0}" destId="{7925FB8A-1793-48AA-A973-7207709FD0D3}" srcOrd="1" destOrd="0" presId="urn:microsoft.com/office/officeart/2005/8/layout/radial5"/>
    <dgm:cxn modelId="{F77EC77A-9C55-4CA2-B923-D7830B85428D}" srcId="{2A1583A9-B10F-40C1-BF34-12D3EC525D67}" destId="{F9069184-9EC4-42A3-98C1-6D33F3DBC925}" srcOrd="5" destOrd="0" parTransId="{0C4AA73F-C4CE-4322-AFBB-DD44EEFFDB8E}" sibTransId="{D26A9077-AAE0-4BA0-8382-154CEBF54157}"/>
    <dgm:cxn modelId="{0E0D8088-57F0-4FD8-8FEE-0879314E080F}" type="presOf" srcId="{CB82D862-420D-40E3-A06D-2A3911162A84}" destId="{1CEC8E15-E4E4-4F35-A7EB-97785B521005}" srcOrd="1" destOrd="0" presId="urn:microsoft.com/office/officeart/2005/8/layout/radial5"/>
    <dgm:cxn modelId="{10DEE08C-4AD3-4E41-88A2-1930AF3C6DE6}" type="presOf" srcId="{B9F5452F-68E7-4384-99C4-14A1A27105F4}" destId="{2715093E-8B71-442F-876A-4DC530317354}" srcOrd="0" destOrd="0" presId="urn:microsoft.com/office/officeart/2005/8/layout/radial5"/>
    <dgm:cxn modelId="{697ABB90-B9F5-41F7-A7D3-ED7E638EFC3F}" type="presOf" srcId="{5BCE7002-473C-48C3-8314-2D29F1173AD5}" destId="{877EB195-CA81-4F08-9952-46042F5EBEFA}" srcOrd="0" destOrd="0" presId="urn:microsoft.com/office/officeart/2005/8/layout/radial5"/>
    <dgm:cxn modelId="{9EED419A-19C2-489F-B767-A159EAEDB7C6}" srcId="{F7A2A139-3430-4F1E-8CA1-9E650C4D2092}" destId="{2A1583A9-B10F-40C1-BF34-12D3EC525D67}" srcOrd="0" destOrd="0" parTransId="{F7602EBE-D006-48AE-B6C6-D34B1755DBDD}" sibTransId="{187E7C54-47B9-4FA0-93E4-0A32542FEE20}"/>
    <dgm:cxn modelId="{9ED8099B-CCC0-49FD-B876-CB5835BC5809}" type="presOf" srcId="{2A1583A9-B10F-40C1-BF34-12D3EC525D67}" destId="{05DA6439-70F8-43CF-9B33-3F5A075869CF}" srcOrd="0" destOrd="0" presId="urn:microsoft.com/office/officeart/2005/8/layout/radial5"/>
    <dgm:cxn modelId="{6102409B-38CC-4F8C-89C0-3E97112DF88A}" srcId="{2A1583A9-B10F-40C1-BF34-12D3EC525D67}" destId="{B7298B81-ECD8-490C-9A5C-6A4F8EA83903}" srcOrd="0" destOrd="0" parTransId="{CC60FB06-C0CA-417F-A730-F277BB80B64B}" sibTransId="{D7BB91E1-9752-45DF-ACBF-F1B0DC234C90}"/>
    <dgm:cxn modelId="{C09941B5-8C3C-4775-9BDE-0DCD58136215}" type="presOf" srcId="{0FBF8F37-7312-4D1D-B564-CAE323966755}" destId="{DD016CCE-B953-4AFF-A620-3004352B64E5}" srcOrd="0" destOrd="0" presId="urn:microsoft.com/office/officeart/2005/8/layout/radial5"/>
    <dgm:cxn modelId="{CF46BEB8-A1E8-474A-ABCA-E8B488E4541C}" srcId="{2A1583A9-B10F-40C1-BF34-12D3EC525D67}" destId="{3A84AF08-7C3D-417E-9FD1-4ECADE1E8DC5}" srcOrd="7" destOrd="0" parTransId="{13F36586-44A0-4B06-97E7-9F17962F6ED0}" sibTransId="{64634168-9273-43CA-9F3E-ED4911F9238A}"/>
    <dgm:cxn modelId="{2709D5BB-29FF-4A4C-A39E-A4B6A525D49D}" type="presOf" srcId="{3A84AF08-7C3D-417E-9FD1-4ECADE1E8DC5}" destId="{459304E4-7A93-4964-BC44-2B8DC4F92E87}" srcOrd="0" destOrd="0" presId="urn:microsoft.com/office/officeart/2005/8/layout/radial5"/>
    <dgm:cxn modelId="{DA2E92C8-3562-410C-BD1A-191D8A3CABF2}" type="presOf" srcId="{CB82D862-420D-40E3-A06D-2A3911162A84}" destId="{667D9546-F722-40F3-B763-FBAAE76C9FBF}" srcOrd="0" destOrd="0" presId="urn:microsoft.com/office/officeart/2005/8/layout/radial5"/>
    <dgm:cxn modelId="{B43D57CB-D906-46A5-BFBF-BD056F6BEC3D}" type="presOf" srcId="{B7298B81-ECD8-490C-9A5C-6A4F8EA83903}" destId="{9186CC89-76D1-4796-B495-0D38420FD6B5}" srcOrd="0" destOrd="0" presId="urn:microsoft.com/office/officeart/2005/8/layout/radial5"/>
    <dgm:cxn modelId="{8E8958D0-A808-4C67-80DA-5CF231AF68A3}" type="presOf" srcId="{1336C549-316A-4960-A436-84B31D34CB68}" destId="{66E36308-C513-475A-AD29-CC3E31426A29}" srcOrd="1" destOrd="0" presId="urn:microsoft.com/office/officeart/2005/8/layout/radial5"/>
    <dgm:cxn modelId="{4C0A46D2-73BC-4AAC-85BD-2E3875CB4DDA}" type="presOf" srcId="{FD45BC71-7336-4AC4-B493-382121874EB1}" destId="{B0C77695-A1D5-4698-A4AA-2499FF7933F2}" srcOrd="1" destOrd="0" presId="urn:microsoft.com/office/officeart/2005/8/layout/radial5"/>
    <dgm:cxn modelId="{38521AD3-F37C-45E8-8087-D31423240E07}" type="presOf" srcId="{4DCE98C0-5769-426D-B49C-151EC911BF30}" destId="{6799FD57-E7CB-4F4C-B577-414516008F52}" srcOrd="0" destOrd="0" presId="urn:microsoft.com/office/officeart/2005/8/layout/radial5"/>
    <dgm:cxn modelId="{440D92E0-3B85-4EC0-932A-5D5185C9BD1D}" srcId="{2A1583A9-B10F-40C1-BF34-12D3EC525D67}" destId="{5BCE7002-473C-48C3-8314-2D29F1173AD5}" srcOrd="4" destOrd="0" parTransId="{1336C549-316A-4960-A436-84B31D34CB68}" sibTransId="{5884E3F1-C445-49B1-B2E5-FADFE8E2C0AC}"/>
    <dgm:cxn modelId="{44C1C3E4-AF11-4A2D-A1D5-50C70CC15A32}" type="presOf" srcId="{0C4AA73F-C4CE-4322-AFBB-DD44EEFFDB8E}" destId="{04A98533-77D1-4A70-9043-10750DC0F4A9}" srcOrd="1" destOrd="0" presId="urn:microsoft.com/office/officeart/2005/8/layout/radial5"/>
    <dgm:cxn modelId="{B93306E9-F2E2-4752-9675-7C8FC8269129}" srcId="{2A1583A9-B10F-40C1-BF34-12D3EC525D67}" destId="{B9F5452F-68E7-4384-99C4-14A1A27105F4}" srcOrd="6" destOrd="0" parTransId="{FD45BC71-7336-4AC4-B493-382121874EB1}" sibTransId="{900E6082-2406-46D3-9CC0-8BAA8485A80F}"/>
    <dgm:cxn modelId="{12E2E1F1-4B7E-4768-A86D-918CDC97D8FD}" type="presOf" srcId="{F9069184-9EC4-42A3-98C1-6D33F3DBC925}" destId="{ABDF4B9E-DB6D-44A4-9B0D-3477CDCDAE2D}" srcOrd="0" destOrd="0" presId="urn:microsoft.com/office/officeart/2005/8/layout/radial5"/>
    <dgm:cxn modelId="{6A90D7FC-1207-4D4B-B061-E8995E821CB3}" type="presOf" srcId="{25F0F93A-F240-4922-97AF-D50058F63421}" destId="{7381D2DB-8A33-4AC6-A9EC-6F74DA4D7AFA}" srcOrd="0" destOrd="0" presId="urn:microsoft.com/office/officeart/2005/8/layout/radial5"/>
    <dgm:cxn modelId="{726AC3D5-D9DC-4AC5-9144-265DD0B61E82}" type="presParOf" srcId="{8D2F4456-D81B-4A6A-BA9C-B55CA20AC160}" destId="{05DA6439-70F8-43CF-9B33-3F5A075869CF}" srcOrd="0" destOrd="0" presId="urn:microsoft.com/office/officeart/2005/8/layout/radial5"/>
    <dgm:cxn modelId="{D684A766-11F1-4FBC-AC92-338F51953F61}" type="presParOf" srcId="{8D2F4456-D81B-4A6A-BA9C-B55CA20AC160}" destId="{DC683FB7-0B9F-45AC-ADE9-7C2DFD0407B3}" srcOrd="1" destOrd="0" presId="urn:microsoft.com/office/officeart/2005/8/layout/radial5"/>
    <dgm:cxn modelId="{B2985377-6AC2-45F7-8A1B-499982E2FB71}" type="presParOf" srcId="{DC683FB7-0B9F-45AC-ADE9-7C2DFD0407B3}" destId="{E22D900A-3C24-4FED-9DDE-76ECF4EEE489}" srcOrd="0" destOrd="0" presId="urn:microsoft.com/office/officeart/2005/8/layout/radial5"/>
    <dgm:cxn modelId="{AEA62CEC-563B-461B-A840-6635C5C81D88}" type="presParOf" srcId="{8D2F4456-D81B-4A6A-BA9C-B55CA20AC160}" destId="{9186CC89-76D1-4796-B495-0D38420FD6B5}" srcOrd="2" destOrd="0" presId="urn:microsoft.com/office/officeart/2005/8/layout/radial5"/>
    <dgm:cxn modelId="{57241E5C-A544-4201-879F-B646065C8169}" type="presParOf" srcId="{8D2F4456-D81B-4A6A-BA9C-B55CA20AC160}" destId="{667D9546-F722-40F3-B763-FBAAE76C9FBF}" srcOrd="3" destOrd="0" presId="urn:microsoft.com/office/officeart/2005/8/layout/radial5"/>
    <dgm:cxn modelId="{F0590EFA-CBBB-40F5-B973-B3DCAD298973}" type="presParOf" srcId="{667D9546-F722-40F3-B763-FBAAE76C9FBF}" destId="{1CEC8E15-E4E4-4F35-A7EB-97785B521005}" srcOrd="0" destOrd="0" presId="urn:microsoft.com/office/officeart/2005/8/layout/radial5"/>
    <dgm:cxn modelId="{AE773A38-47DE-492D-A4C5-F28E2CA7654D}" type="presParOf" srcId="{8D2F4456-D81B-4A6A-BA9C-B55CA20AC160}" destId="{122F78CA-865D-4FC6-B27D-0C02C5827B37}" srcOrd="4" destOrd="0" presId="urn:microsoft.com/office/officeart/2005/8/layout/radial5"/>
    <dgm:cxn modelId="{BC712962-9B63-4E8D-96A3-BFD9479912AA}" type="presParOf" srcId="{8D2F4456-D81B-4A6A-BA9C-B55CA20AC160}" destId="{6799FD57-E7CB-4F4C-B577-414516008F52}" srcOrd="5" destOrd="0" presId="urn:microsoft.com/office/officeart/2005/8/layout/radial5"/>
    <dgm:cxn modelId="{655DD906-51B8-43D5-918F-8607B29C1706}" type="presParOf" srcId="{6799FD57-E7CB-4F4C-B577-414516008F52}" destId="{4F0525CF-4D74-4FEC-A309-5EC87E31E283}" srcOrd="0" destOrd="0" presId="urn:microsoft.com/office/officeart/2005/8/layout/radial5"/>
    <dgm:cxn modelId="{5CF53E55-00F9-42A9-930F-C1653C9948AB}" type="presParOf" srcId="{8D2F4456-D81B-4A6A-BA9C-B55CA20AC160}" destId="{69165831-B23C-4B20-B2E2-C9ED7503A107}" srcOrd="6" destOrd="0" presId="urn:microsoft.com/office/officeart/2005/8/layout/radial5"/>
    <dgm:cxn modelId="{14707049-EC16-4AA5-A340-340A812D74DE}" type="presParOf" srcId="{8D2F4456-D81B-4A6A-BA9C-B55CA20AC160}" destId="{7381D2DB-8A33-4AC6-A9EC-6F74DA4D7AFA}" srcOrd="7" destOrd="0" presId="urn:microsoft.com/office/officeart/2005/8/layout/radial5"/>
    <dgm:cxn modelId="{023E432B-97C1-4844-B7FB-990DDEE44D16}" type="presParOf" srcId="{7381D2DB-8A33-4AC6-A9EC-6F74DA4D7AFA}" destId="{B7788751-9D4C-494C-8CF7-896A30556651}" srcOrd="0" destOrd="0" presId="urn:microsoft.com/office/officeart/2005/8/layout/radial5"/>
    <dgm:cxn modelId="{3B385A88-28AD-4435-86EC-EB2A073CEE7E}" type="presParOf" srcId="{8D2F4456-D81B-4A6A-BA9C-B55CA20AC160}" destId="{DD016CCE-B953-4AFF-A620-3004352B64E5}" srcOrd="8" destOrd="0" presId="urn:microsoft.com/office/officeart/2005/8/layout/radial5"/>
    <dgm:cxn modelId="{41CF4FFD-6E10-4BA1-89BA-DD5FE568FA28}" type="presParOf" srcId="{8D2F4456-D81B-4A6A-BA9C-B55CA20AC160}" destId="{26B9EC57-A257-401E-8E36-9447FE15823C}" srcOrd="9" destOrd="0" presId="urn:microsoft.com/office/officeart/2005/8/layout/radial5"/>
    <dgm:cxn modelId="{5A85D21A-C20F-43AA-9A04-07167500A2BC}" type="presParOf" srcId="{26B9EC57-A257-401E-8E36-9447FE15823C}" destId="{66E36308-C513-475A-AD29-CC3E31426A29}" srcOrd="0" destOrd="0" presId="urn:microsoft.com/office/officeart/2005/8/layout/radial5"/>
    <dgm:cxn modelId="{61C3F901-CCB2-4846-AF3D-13B6C1323E99}" type="presParOf" srcId="{8D2F4456-D81B-4A6A-BA9C-B55CA20AC160}" destId="{877EB195-CA81-4F08-9952-46042F5EBEFA}" srcOrd="10" destOrd="0" presId="urn:microsoft.com/office/officeart/2005/8/layout/radial5"/>
    <dgm:cxn modelId="{49CF03C6-0724-42DA-BE6F-E1BB571458CD}" type="presParOf" srcId="{8D2F4456-D81B-4A6A-BA9C-B55CA20AC160}" destId="{60A4FFCC-1DD4-490F-8EBF-BAE36FD7A9CA}" srcOrd="11" destOrd="0" presId="urn:microsoft.com/office/officeart/2005/8/layout/radial5"/>
    <dgm:cxn modelId="{1125A359-808C-486A-B082-1F67A7B69B02}" type="presParOf" srcId="{60A4FFCC-1DD4-490F-8EBF-BAE36FD7A9CA}" destId="{04A98533-77D1-4A70-9043-10750DC0F4A9}" srcOrd="0" destOrd="0" presId="urn:microsoft.com/office/officeart/2005/8/layout/radial5"/>
    <dgm:cxn modelId="{F0BD1D1F-D7A5-49E9-B852-32DCA354B856}" type="presParOf" srcId="{8D2F4456-D81B-4A6A-BA9C-B55CA20AC160}" destId="{ABDF4B9E-DB6D-44A4-9B0D-3477CDCDAE2D}" srcOrd="12" destOrd="0" presId="urn:microsoft.com/office/officeart/2005/8/layout/radial5"/>
    <dgm:cxn modelId="{C46F0ABA-7F91-4F50-986B-FD98351192D1}" type="presParOf" srcId="{8D2F4456-D81B-4A6A-BA9C-B55CA20AC160}" destId="{BD4445A3-219C-4E1B-8998-41591A57C23B}" srcOrd="13" destOrd="0" presId="urn:microsoft.com/office/officeart/2005/8/layout/radial5"/>
    <dgm:cxn modelId="{334203EE-7435-421B-9305-2EF3E3B84D7F}" type="presParOf" srcId="{BD4445A3-219C-4E1B-8998-41591A57C23B}" destId="{B0C77695-A1D5-4698-A4AA-2499FF7933F2}" srcOrd="0" destOrd="0" presId="urn:microsoft.com/office/officeart/2005/8/layout/radial5"/>
    <dgm:cxn modelId="{6CDF0CC6-5F50-40BA-97C5-238F0A5089BA}" type="presParOf" srcId="{8D2F4456-D81B-4A6A-BA9C-B55CA20AC160}" destId="{2715093E-8B71-442F-876A-4DC530317354}" srcOrd="14" destOrd="0" presId="urn:microsoft.com/office/officeart/2005/8/layout/radial5"/>
    <dgm:cxn modelId="{E8D8506C-2E0F-409A-AC87-70FB8E897AAE}" type="presParOf" srcId="{8D2F4456-D81B-4A6A-BA9C-B55CA20AC160}" destId="{FD28964B-7943-4B98-A205-379DEA0FF02B}" srcOrd="15" destOrd="0" presId="urn:microsoft.com/office/officeart/2005/8/layout/radial5"/>
    <dgm:cxn modelId="{13A03636-665D-453F-95D0-5B326C30C636}" type="presParOf" srcId="{FD28964B-7943-4B98-A205-379DEA0FF02B}" destId="{7925FB8A-1793-48AA-A973-7207709FD0D3}" srcOrd="0" destOrd="0" presId="urn:microsoft.com/office/officeart/2005/8/layout/radial5"/>
    <dgm:cxn modelId="{F086AB4C-8B2A-48FE-93B4-37657ABEA408}" type="presParOf" srcId="{8D2F4456-D81B-4A6A-BA9C-B55CA20AC160}" destId="{459304E4-7A93-4964-BC44-2B8DC4F92E87}" srcOrd="16"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331875-8659-46E3-B5F2-5A5F19448935}" type="doc">
      <dgm:prSet loTypeId="urn:microsoft.com/office/officeart/2005/8/layout/radial3" loCatId="relationship" qsTypeId="urn:microsoft.com/office/officeart/2005/8/quickstyle/simple1" qsCatId="simple" csTypeId="urn:microsoft.com/office/officeart/2005/8/colors/colorful5" csCatId="colorful" phldr="1"/>
      <dgm:spPr/>
      <dgm:t>
        <a:bodyPr/>
        <a:lstStyle/>
        <a:p>
          <a:endParaRPr lang="tr-TR"/>
        </a:p>
      </dgm:t>
    </dgm:pt>
    <dgm:pt modelId="{84B77EA4-BBF3-4D68-A3C1-C1B0477A5AB3}">
      <dgm:prSet phldrT="[Metin]" custT="1"/>
      <dgm:spPr/>
      <dgm:t>
        <a:bodyPr/>
        <a:lstStyle/>
        <a:p>
          <a:r>
            <a:rPr lang="tr-TR" sz="1800" b="1" dirty="0">
              <a:solidFill>
                <a:schemeClr val="tx1"/>
              </a:solidFill>
            </a:rPr>
            <a:t>İNSAN SAĞLIĞINA ETKİLERİ</a:t>
          </a:r>
        </a:p>
      </dgm:t>
    </dgm:pt>
    <dgm:pt modelId="{4BAE1480-71B6-4C62-BE13-845AA1CE969E}" type="parTrans" cxnId="{C783A8F1-ED65-402D-B01C-22C10F42E194}">
      <dgm:prSet/>
      <dgm:spPr/>
      <dgm:t>
        <a:bodyPr/>
        <a:lstStyle/>
        <a:p>
          <a:endParaRPr lang="tr-TR"/>
        </a:p>
      </dgm:t>
    </dgm:pt>
    <dgm:pt modelId="{7C7909C7-2F70-4F56-8462-646106011CA0}" type="sibTrans" cxnId="{C783A8F1-ED65-402D-B01C-22C10F42E194}">
      <dgm:prSet/>
      <dgm:spPr/>
      <dgm:t>
        <a:bodyPr/>
        <a:lstStyle/>
        <a:p>
          <a:endParaRPr lang="tr-TR"/>
        </a:p>
      </dgm:t>
    </dgm:pt>
    <dgm:pt modelId="{9564EF65-08B8-4240-87EE-21AA1B54BEDA}">
      <dgm:prSet phldrT="[Metin]" custT="1"/>
      <dgm:spPr/>
      <dgm:t>
        <a:bodyPr/>
        <a:lstStyle/>
        <a:p>
          <a:r>
            <a:rPr lang="tr-TR" sz="1200" dirty="0">
              <a:solidFill>
                <a:schemeClr val="tx1"/>
              </a:solidFill>
            </a:rPr>
            <a:t>Antibiyotik direnci oluşturmaları</a:t>
          </a:r>
        </a:p>
      </dgm:t>
    </dgm:pt>
    <dgm:pt modelId="{4B664483-686A-465D-96A2-358C59FBEAA3}" type="parTrans" cxnId="{BC34CEBD-6B1A-451F-AD6E-01AA3D891185}">
      <dgm:prSet/>
      <dgm:spPr/>
      <dgm:t>
        <a:bodyPr/>
        <a:lstStyle/>
        <a:p>
          <a:endParaRPr lang="tr-TR"/>
        </a:p>
      </dgm:t>
    </dgm:pt>
    <dgm:pt modelId="{5536C62D-333F-4EB1-87FF-E8429A746C03}" type="sibTrans" cxnId="{BC34CEBD-6B1A-451F-AD6E-01AA3D891185}">
      <dgm:prSet/>
      <dgm:spPr/>
      <dgm:t>
        <a:bodyPr/>
        <a:lstStyle/>
        <a:p>
          <a:endParaRPr lang="tr-TR"/>
        </a:p>
      </dgm:t>
    </dgm:pt>
    <dgm:pt modelId="{7338600E-DA10-4B55-BD9C-EB2A8D251FC2}">
      <dgm:prSet phldrT="[Metin]" custT="1">
        <dgm:style>
          <a:lnRef idx="1">
            <a:schemeClr val="accent4"/>
          </a:lnRef>
          <a:fillRef idx="2">
            <a:schemeClr val="accent4"/>
          </a:fillRef>
          <a:effectRef idx="1">
            <a:schemeClr val="accent4"/>
          </a:effectRef>
          <a:fontRef idx="minor">
            <a:schemeClr val="dk1"/>
          </a:fontRef>
        </dgm:style>
      </dgm:prSet>
      <dgm:spPr/>
      <dgm:t>
        <a:bodyPr/>
        <a:lstStyle/>
        <a:p>
          <a:r>
            <a:rPr lang="tr-TR" sz="1200" dirty="0">
              <a:solidFill>
                <a:schemeClr val="tx1"/>
              </a:solidFill>
            </a:rPr>
            <a:t>Potansiyel </a:t>
          </a:r>
          <a:r>
            <a:rPr lang="tr-TR" sz="1200" dirty="0" err="1">
              <a:solidFill>
                <a:schemeClr val="tx1"/>
              </a:solidFill>
            </a:rPr>
            <a:t>toksisite</a:t>
          </a:r>
          <a:endParaRPr lang="tr-TR" sz="1200" dirty="0">
            <a:solidFill>
              <a:schemeClr val="tx1"/>
            </a:solidFill>
          </a:endParaRPr>
        </a:p>
      </dgm:t>
    </dgm:pt>
    <dgm:pt modelId="{9EBA4E93-CB42-49D8-B5B0-09770E101855}" type="parTrans" cxnId="{47877B9A-C99D-48B3-9E86-01D043890810}">
      <dgm:prSet/>
      <dgm:spPr/>
      <dgm:t>
        <a:bodyPr/>
        <a:lstStyle/>
        <a:p>
          <a:endParaRPr lang="tr-TR"/>
        </a:p>
      </dgm:t>
    </dgm:pt>
    <dgm:pt modelId="{A4526788-AE96-4EFF-9896-DA3A02E503A0}" type="sibTrans" cxnId="{47877B9A-C99D-48B3-9E86-01D043890810}">
      <dgm:prSet/>
      <dgm:spPr/>
      <dgm:t>
        <a:bodyPr/>
        <a:lstStyle/>
        <a:p>
          <a:endParaRPr lang="tr-TR"/>
        </a:p>
      </dgm:t>
    </dgm:pt>
    <dgm:pt modelId="{F7BAE18C-230B-4A92-9BC4-4861160CBDC8}">
      <dgm:prSet phldrT="[Metin]" custT="1">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tr-TR" sz="1200" dirty="0">
              <a:solidFill>
                <a:schemeClr val="tx1"/>
              </a:solidFill>
            </a:rPr>
            <a:t>Alerjik reaksiyonlar</a:t>
          </a:r>
        </a:p>
      </dgm:t>
    </dgm:pt>
    <dgm:pt modelId="{F58B6DD4-F0B3-4CC7-BEAB-50F8F962438F}" type="parTrans" cxnId="{739FDCBE-8606-4F7F-8A8C-37F7E0F7F5FE}">
      <dgm:prSet/>
      <dgm:spPr/>
      <dgm:t>
        <a:bodyPr/>
        <a:lstStyle/>
        <a:p>
          <a:endParaRPr lang="tr-TR"/>
        </a:p>
      </dgm:t>
    </dgm:pt>
    <dgm:pt modelId="{DE6EF516-0C93-4B21-B5F9-261FD0885BC4}" type="sibTrans" cxnId="{739FDCBE-8606-4F7F-8A8C-37F7E0F7F5FE}">
      <dgm:prSet/>
      <dgm:spPr/>
      <dgm:t>
        <a:bodyPr/>
        <a:lstStyle/>
        <a:p>
          <a:endParaRPr lang="tr-TR"/>
        </a:p>
      </dgm:t>
    </dgm:pt>
    <dgm:pt modelId="{AC07B740-300A-4F05-90ED-45AC1141B74C}">
      <dgm:prSet phldrT="[Metin]" custT="1"/>
      <dgm:spPr/>
      <dgm:t>
        <a:bodyPr/>
        <a:lstStyle/>
        <a:p>
          <a:r>
            <a:rPr lang="tr-TR" sz="1200" dirty="0">
              <a:solidFill>
                <a:schemeClr val="tx1"/>
              </a:solidFill>
            </a:rPr>
            <a:t>Gıda kalitesi ve besin ögelerinin azalması</a:t>
          </a:r>
        </a:p>
      </dgm:t>
    </dgm:pt>
    <dgm:pt modelId="{B2476CDE-3CCD-4286-884E-96C64156D2BF}" type="parTrans" cxnId="{F5E2D845-628A-4EBC-86DF-D45B52AE229F}">
      <dgm:prSet/>
      <dgm:spPr/>
      <dgm:t>
        <a:bodyPr/>
        <a:lstStyle/>
        <a:p>
          <a:endParaRPr lang="tr-TR"/>
        </a:p>
      </dgm:t>
    </dgm:pt>
    <dgm:pt modelId="{7AEA947A-F3B9-45E8-80E1-9804FDAB777D}" type="sibTrans" cxnId="{F5E2D845-628A-4EBC-86DF-D45B52AE229F}">
      <dgm:prSet/>
      <dgm:spPr/>
      <dgm:t>
        <a:bodyPr/>
        <a:lstStyle/>
        <a:p>
          <a:endParaRPr lang="tr-TR"/>
        </a:p>
      </dgm:t>
    </dgm:pt>
    <dgm:pt modelId="{41EE6995-A87A-451B-8D3E-1F486BAC4E96}">
      <dgm:prSet phldrT="[Metin]" custT="1"/>
      <dgm:spPr/>
      <dgm:t>
        <a:bodyPr/>
        <a:lstStyle/>
        <a:p>
          <a:r>
            <a:rPr lang="tr-TR" sz="1200" dirty="0">
              <a:solidFill>
                <a:schemeClr val="tx1"/>
              </a:solidFill>
            </a:rPr>
            <a:t>Kanser riski</a:t>
          </a:r>
        </a:p>
      </dgm:t>
    </dgm:pt>
    <dgm:pt modelId="{CBC7189D-B4FF-4532-896B-E1DBA8AF1571}" type="parTrans" cxnId="{8AE49A79-FAAA-41EE-992F-6C1A266DA2C2}">
      <dgm:prSet/>
      <dgm:spPr/>
      <dgm:t>
        <a:bodyPr/>
        <a:lstStyle/>
        <a:p>
          <a:endParaRPr lang="tr-TR"/>
        </a:p>
      </dgm:t>
    </dgm:pt>
    <dgm:pt modelId="{118EB005-7F70-4461-8006-B880DD8E8FFE}" type="sibTrans" cxnId="{8AE49A79-FAAA-41EE-992F-6C1A266DA2C2}">
      <dgm:prSet/>
      <dgm:spPr/>
      <dgm:t>
        <a:bodyPr/>
        <a:lstStyle/>
        <a:p>
          <a:endParaRPr lang="tr-TR"/>
        </a:p>
      </dgm:t>
    </dgm:pt>
    <dgm:pt modelId="{9EEAD2BC-D84C-4D6E-A9FC-C131BD1913C7}">
      <dgm:prSet phldrT="[Metin]" custT="1"/>
      <dgm:spPr/>
      <dgm:t>
        <a:bodyPr/>
        <a:lstStyle/>
        <a:p>
          <a:r>
            <a:rPr lang="tr-TR" sz="1200" dirty="0">
              <a:solidFill>
                <a:schemeClr val="tx1"/>
              </a:solidFill>
            </a:rPr>
            <a:t>Genetiği değiştirilmiş organizmaların besin zincirine girmesi</a:t>
          </a:r>
        </a:p>
      </dgm:t>
    </dgm:pt>
    <dgm:pt modelId="{11F1DC32-5168-4425-86A6-5CF0E6509E1B}" type="parTrans" cxnId="{E4D5CBAD-E7E4-4AE1-90C1-DAD011317B96}">
      <dgm:prSet/>
      <dgm:spPr/>
      <dgm:t>
        <a:bodyPr/>
        <a:lstStyle/>
        <a:p>
          <a:endParaRPr lang="tr-TR"/>
        </a:p>
      </dgm:t>
    </dgm:pt>
    <dgm:pt modelId="{5FEAE944-C5BD-4848-97C1-655D8E64C454}" type="sibTrans" cxnId="{E4D5CBAD-E7E4-4AE1-90C1-DAD011317B96}">
      <dgm:prSet/>
      <dgm:spPr/>
      <dgm:t>
        <a:bodyPr/>
        <a:lstStyle/>
        <a:p>
          <a:endParaRPr lang="tr-TR"/>
        </a:p>
      </dgm:t>
    </dgm:pt>
    <dgm:pt modelId="{CFDFDD54-319E-4AFA-880F-0E83CB0B9908}">
      <dgm:prSet phldrT="[Metin]" custT="1">
        <dgm:style>
          <a:lnRef idx="1">
            <a:schemeClr val="accent3"/>
          </a:lnRef>
          <a:fillRef idx="2">
            <a:schemeClr val="accent3"/>
          </a:fillRef>
          <a:effectRef idx="1">
            <a:schemeClr val="accent3"/>
          </a:effectRef>
          <a:fontRef idx="minor">
            <a:schemeClr val="dk1"/>
          </a:fontRef>
        </dgm:style>
      </dgm:prSet>
      <dgm:spPr/>
      <dgm:t>
        <a:bodyPr/>
        <a:lstStyle/>
        <a:p>
          <a:r>
            <a:rPr lang="tr-TR" sz="1200" dirty="0" err="1">
              <a:solidFill>
                <a:schemeClr val="tx1"/>
              </a:solidFill>
            </a:rPr>
            <a:t>Horizontal</a:t>
          </a:r>
          <a:r>
            <a:rPr lang="tr-TR" sz="1200" dirty="0">
              <a:solidFill>
                <a:schemeClr val="tx1"/>
              </a:solidFill>
            </a:rPr>
            <a:t> gen transferi</a:t>
          </a:r>
        </a:p>
      </dgm:t>
    </dgm:pt>
    <dgm:pt modelId="{6E291AAA-DD21-44CD-82F6-578548BFD46E}" type="parTrans" cxnId="{D5746312-D846-4778-8B5E-7EEA266DD5C9}">
      <dgm:prSet/>
      <dgm:spPr/>
      <dgm:t>
        <a:bodyPr/>
        <a:lstStyle/>
        <a:p>
          <a:endParaRPr lang="tr-TR"/>
        </a:p>
      </dgm:t>
    </dgm:pt>
    <dgm:pt modelId="{BB693B4C-C26F-4591-B65F-4D8D6784D63F}" type="sibTrans" cxnId="{D5746312-D846-4778-8B5E-7EEA266DD5C9}">
      <dgm:prSet/>
      <dgm:spPr/>
      <dgm:t>
        <a:bodyPr/>
        <a:lstStyle/>
        <a:p>
          <a:endParaRPr lang="tr-TR"/>
        </a:p>
      </dgm:t>
    </dgm:pt>
    <dgm:pt modelId="{DA9CF906-0358-4953-8C6F-9415E41E2A28}" type="pres">
      <dgm:prSet presAssocID="{75331875-8659-46E3-B5F2-5A5F19448935}" presName="composite" presStyleCnt="0">
        <dgm:presLayoutVars>
          <dgm:chMax val="1"/>
          <dgm:dir/>
          <dgm:resizeHandles val="exact"/>
        </dgm:presLayoutVars>
      </dgm:prSet>
      <dgm:spPr/>
    </dgm:pt>
    <dgm:pt modelId="{5B071748-BE6D-45EC-B5EA-10E9415FF157}" type="pres">
      <dgm:prSet presAssocID="{75331875-8659-46E3-B5F2-5A5F19448935}" presName="radial" presStyleCnt="0">
        <dgm:presLayoutVars>
          <dgm:animLvl val="ctr"/>
        </dgm:presLayoutVars>
      </dgm:prSet>
      <dgm:spPr/>
    </dgm:pt>
    <dgm:pt modelId="{9477EE29-2253-44B8-AE62-613EFB73D486}" type="pres">
      <dgm:prSet presAssocID="{84B77EA4-BBF3-4D68-A3C1-C1B0477A5AB3}" presName="centerShape" presStyleLbl="vennNode1" presStyleIdx="0" presStyleCnt="8" custScaleX="145841" custScaleY="126583" custLinFactNeighborY="-1316"/>
      <dgm:spPr/>
    </dgm:pt>
    <dgm:pt modelId="{9CEA2FE1-F860-46BE-805C-3B96B5170860}" type="pres">
      <dgm:prSet presAssocID="{9564EF65-08B8-4240-87EE-21AA1B54BEDA}" presName="node" presStyleLbl="vennNode1" presStyleIdx="1" presStyleCnt="8" custScaleX="134463" custScaleY="73971" custRadScaleRad="101135" custRadScaleInc="6938">
        <dgm:presLayoutVars>
          <dgm:bulletEnabled val="1"/>
        </dgm:presLayoutVars>
      </dgm:prSet>
      <dgm:spPr/>
    </dgm:pt>
    <dgm:pt modelId="{F07F9005-1EFB-410E-8952-741A21D204BC}" type="pres">
      <dgm:prSet presAssocID="{7338600E-DA10-4B55-BD9C-EB2A8D251FC2}" presName="node" presStyleLbl="vennNode1" presStyleIdx="2" presStyleCnt="8" custScaleX="134463" custScaleY="73971" custRadScaleRad="121595" custRadScaleInc="27011">
        <dgm:presLayoutVars>
          <dgm:bulletEnabled val="1"/>
        </dgm:presLayoutVars>
      </dgm:prSet>
      <dgm:spPr/>
    </dgm:pt>
    <dgm:pt modelId="{1C7C1136-4C89-45B5-880E-F7A72FCC9DF1}" type="pres">
      <dgm:prSet presAssocID="{F7BAE18C-230B-4A92-9BC4-4861160CBDC8}" presName="node" presStyleLbl="vennNode1" presStyleIdx="3" presStyleCnt="8" custScaleX="134463" custScaleY="73971" custRadScaleRad="129455" custRadScaleInc="1028">
        <dgm:presLayoutVars>
          <dgm:bulletEnabled val="1"/>
        </dgm:presLayoutVars>
      </dgm:prSet>
      <dgm:spPr/>
    </dgm:pt>
    <dgm:pt modelId="{121FB0CF-56C4-467A-8B7E-9A9A16D9E9AE}" type="pres">
      <dgm:prSet presAssocID="{AC07B740-300A-4F05-90ED-45AC1141B74C}" presName="node" presStyleLbl="vennNode1" presStyleIdx="4" presStyleCnt="8" custAng="386536" custScaleX="134463" custScaleY="73971" custRadScaleRad="106107" custRadScaleInc="-12385">
        <dgm:presLayoutVars>
          <dgm:bulletEnabled val="1"/>
        </dgm:presLayoutVars>
      </dgm:prSet>
      <dgm:spPr/>
    </dgm:pt>
    <dgm:pt modelId="{F9096A00-07DE-4D35-9508-F44961CE627E}" type="pres">
      <dgm:prSet presAssocID="{41EE6995-A87A-451B-8D3E-1F486BAC4E96}" presName="node" presStyleLbl="vennNode1" presStyleIdx="5" presStyleCnt="8" custScaleX="134463" custScaleY="73971" custRadScaleRad="99192" custRadScaleInc="36444">
        <dgm:presLayoutVars>
          <dgm:bulletEnabled val="1"/>
        </dgm:presLayoutVars>
      </dgm:prSet>
      <dgm:spPr/>
    </dgm:pt>
    <dgm:pt modelId="{98899BB9-FFD8-4EEF-BC1F-04C7ADE3B6FF}" type="pres">
      <dgm:prSet presAssocID="{9EEAD2BC-D84C-4D6E-A9FC-C131BD1913C7}" presName="node" presStyleLbl="vennNode1" presStyleIdx="6" presStyleCnt="8" custScaleX="134463" custScaleY="73971" custRadScaleRad="133642" custRadScaleInc="25505">
        <dgm:presLayoutVars>
          <dgm:bulletEnabled val="1"/>
        </dgm:presLayoutVars>
      </dgm:prSet>
      <dgm:spPr/>
    </dgm:pt>
    <dgm:pt modelId="{651861D1-6D82-49D2-9F84-888D6EA78064}" type="pres">
      <dgm:prSet presAssocID="{CFDFDD54-319E-4AFA-880F-0E83CB0B9908}" presName="node" presStyleLbl="vennNode1" presStyleIdx="7" presStyleCnt="8" custScaleX="134463" custScaleY="73971" custRadScaleRad="114421" custRadScaleInc="3259">
        <dgm:presLayoutVars>
          <dgm:bulletEnabled val="1"/>
        </dgm:presLayoutVars>
      </dgm:prSet>
      <dgm:spPr/>
    </dgm:pt>
  </dgm:ptLst>
  <dgm:cxnLst>
    <dgm:cxn modelId="{D5746312-D846-4778-8B5E-7EEA266DD5C9}" srcId="{84B77EA4-BBF3-4D68-A3C1-C1B0477A5AB3}" destId="{CFDFDD54-319E-4AFA-880F-0E83CB0B9908}" srcOrd="6" destOrd="0" parTransId="{6E291AAA-DD21-44CD-82F6-578548BFD46E}" sibTransId="{BB693B4C-C26F-4591-B65F-4D8D6784D63F}"/>
    <dgm:cxn modelId="{98346640-E403-4C7B-8430-6F860D2BCB53}" type="presOf" srcId="{75331875-8659-46E3-B5F2-5A5F19448935}" destId="{DA9CF906-0358-4953-8C6F-9415E41E2A28}" srcOrd="0" destOrd="0" presId="urn:microsoft.com/office/officeart/2005/8/layout/radial3"/>
    <dgm:cxn modelId="{F5E2D845-628A-4EBC-86DF-D45B52AE229F}" srcId="{84B77EA4-BBF3-4D68-A3C1-C1B0477A5AB3}" destId="{AC07B740-300A-4F05-90ED-45AC1141B74C}" srcOrd="3" destOrd="0" parTransId="{B2476CDE-3CCD-4286-884E-96C64156D2BF}" sibTransId="{7AEA947A-F3B9-45E8-80E1-9804FDAB777D}"/>
    <dgm:cxn modelId="{B2FE2757-523C-45C5-953C-15441DDF67B8}" type="presOf" srcId="{F7BAE18C-230B-4A92-9BC4-4861160CBDC8}" destId="{1C7C1136-4C89-45B5-880E-F7A72FCC9DF1}" srcOrd="0" destOrd="0" presId="urn:microsoft.com/office/officeart/2005/8/layout/radial3"/>
    <dgm:cxn modelId="{385F7857-065D-4D3F-982B-6D985E3CB0AB}" type="presOf" srcId="{7338600E-DA10-4B55-BD9C-EB2A8D251FC2}" destId="{F07F9005-1EFB-410E-8952-741A21D204BC}" srcOrd="0" destOrd="0" presId="urn:microsoft.com/office/officeart/2005/8/layout/radial3"/>
    <dgm:cxn modelId="{8AE49A79-FAAA-41EE-992F-6C1A266DA2C2}" srcId="{84B77EA4-BBF3-4D68-A3C1-C1B0477A5AB3}" destId="{41EE6995-A87A-451B-8D3E-1F486BAC4E96}" srcOrd="4" destOrd="0" parTransId="{CBC7189D-B4FF-4532-896B-E1DBA8AF1571}" sibTransId="{118EB005-7F70-4461-8006-B880DD8E8FFE}"/>
    <dgm:cxn modelId="{BCCD0A82-6577-43EF-9019-72D7996F07FB}" type="presOf" srcId="{41EE6995-A87A-451B-8D3E-1F486BAC4E96}" destId="{F9096A00-07DE-4D35-9508-F44961CE627E}" srcOrd="0" destOrd="0" presId="urn:microsoft.com/office/officeart/2005/8/layout/radial3"/>
    <dgm:cxn modelId="{17247B99-FBD8-4D21-8A6C-B37082CD5435}" type="presOf" srcId="{9EEAD2BC-D84C-4D6E-A9FC-C131BD1913C7}" destId="{98899BB9-FFD8-4EEF-BC1F-04C7ADE3B6FF}" srcOrd="0" destOrd="0" presId="urn:microsoft.com/office/officeart/2005/8/layout/radial3"/>
    <dgm:cxn modelId="{47877B9A-C99D-48B3-9E86-01D043890810}" srcId="{84B77EA4-BBF3-4D68-A3C1-C1B0477A5AB3}" destId="{7338600E-DA10-4B55-BD9C-EB2A8D251FC2}" srcOrd="1" destOrd="0" parTransId="{9EBA4E93-CB42-49D8-B5B0-09770E101855}" sibTransId="{A4526788-AE96-4EFF-9896-DA3A02E503A0}"/>
    <dgm:cxn modelId="{E4D5CBAD-E7E4-4AE1-90C1-DAD011317B96}" srcId="{84B77EA4-BBF3-4D68-A3C1-C1B0477A5AB3}" destId="{9EEAD2BC-D84C-4D6E-A9FC-C131BD1913C7}" srcOrd="5" destOrd="0" parTransId="{11F1DC32-5168-4425-86A6-5CF0E6509E1B}" sibTransId="{5FEAE944-C5BD-4848-97C1-655D8E64C454}"/>
    <dgm:cxn modelId="{548163B0-9F3B-451E-B49D-CF45D29A13D6}" type="presOf" srcId="{84B77EA4-BBF3-4D68-A3C1-C1B0477A5AB3}" destId="{9477EE29-2253-44B8-AE62-613EFB73D486}" srcOrd="0" destOrd="0" presId="urn:microsoft.com/office/officeart/2005/8/layout/radial3"/>
    <dgm:cxn modelId="{35A35DBC-D2B4-4E1A-86DE-799D8504FE7F}" type="presOf" srcId="{AC07B740-300A-4F05-90ED-45AC1141B74C}" destId="{121FB0CF-56C4-467A-8B7E-9A9A16D9E9AE}" srcOrd="0" destOrd="0" presId="urn:microsoft.com/office/officeart/2005/8/layout/radial3"/>
    <dgm:cxn modelId="{BC34CEBD-6B1A-451F-AD6E-01AA3D891185}" srcId="{84B77EA4-BBF3-4D68-A3C1-C1B0477A5AB3}" destId="{9564EF65-08B8-4240-87EE-21AA1B54BEDA}" srcOrd="0" destOrd="0" parTransId="{4B664483-686A-465D-96A2-358C59FBEAA3}" sibTransId="{5536C62D-333F-4EB1-87FF-E8429A746C03}"/>
    <dgm:cxn modelId="{739FDCBE-8606-4F7F-8A8C-37F7E0F7F5FE}" srcId="{84B77EA4-BBF3-4D68-A3C1-C1B0477A5AB3}" destId="{F7BAE18C-230B-4A92-9BC4-4861160CBDC8}" srcOrd="2" destOrd="0" parTransId="{F58B6DD4-F0B3-4CC7-BEAB-50F8F962438F}" sibTransId="{DE6EF516-0C93-4B21-B5F9-261FD0885BC4}"/>
    <dgm:cxn modelId="{0BE58DC8-849D-40F4-AB2C-7CF5D07D9472}" type="presOf" srcId="{9564EF65-08B8-4240-87EE-21AA1B54BEDA}" destId="{9CEA2FE1-F860-46BE-805C-3B96B5170860}" srcOrd="0" destOrd="0" presId="urn:microsoft.com/office/officeart/2005/8/layout/radial3"/>
    <dgm:cxn modelId="{501BC9E7-A06B-4651-834E-45805F654CF5}" type="presOf" srcId="{CFDFDD54-319E-4AFA-880F-0E83CB0B9908}" destId="{651861D1-6D82-49D2-9F84-888D6EA78064}" srcOrd="0" destOrd="0" presId="urn:microsoft.com/office/officeart/2005/8/layout/radial3"/>
    <dgm:cxn modelId="{C783A8F1-ED65-402D-B01C-22C10F42E194}" srcId="{75331875-8659-46E3-B5F2-5A5F19448935}" destId="{84B77EA4-BBF3-4D68-A3C1-C1B0477A5AB3}" srcOrd="0" destOrd="0" parTransId="{4BAE1480-71B6-4C62-BE13-845AA1CE969E}" sibTransId="{7C7909C7-2F70-4F56-8462-646106011CA0}"/>
    <dgm:cxn modelId="{BF52B413-E25B-4F46-A72A-255F3EA2E848}" type="presParOf" srcId="{DA9CF906-0358-4953-8C6F-9415E41E2A28}" destId="{5B071748-BE6D-45EC-B5EA-10E9415FF157}" srcOrd="0" destOrd="0" presId="urn:microsoft.com/office/officeart/2005/8/layout/radial3"/>
    <dgm:cxn modelId="{E83D0A8E-E064-4F01-A360-69D597ECE921}" type="presParOf" srcId="{5B071748-BE6D-45EC-B5EA-10E9415FF157}" destId="{9477EE29-2253-44B8-AE62-613EFB73D486}" srcOrd="0" destOrd="0" presId="urn:microsoft.com/office/officeart/2005/8/layout/radial3"/>
    <dgm:cxn modelId="{86A019B2-8DCB-4BB3-AA4B-54FE4EEB3983}" type="presParOf" srcId="{5B071748-BE6D-45EC-B5EA-10E9415FF157}" destId="{9CEA2FE1-F860-46BE-805C-3B96B5170860}" srcOrd="1" destOrd="0" presId="urn:microsoft.com/office/officeart/2005/8/layout/radial3"/>
    <dgm:cxn modelId="{22EED372-8168-4321-9C97-0AF19F3F2F28}" type="presParOf" srcId="{5B071748-BE6D-45EC-B5EA-10E9415FF157}" destId="{F07F9005-1EFB-410E-8952-741A21D204BC}" srcOrd="2" destOrd="0" presId="urn:microsoft.com/office/officeart/2005/8/layout/radial3"/>
    <dgm:cxn modelId="{A58AC1DD-AB38-451A-AAC2-E2E19D48E058}" type="presParOf" srcId="{5B071748-BE6D-45EC-B5EA-10E9415FF157}" destId="{1C7C1136-4C89-45B5-880E-F7A72FCC9DF1}" srcOrd="3" destOrd="0" presId="urn:microsoft.com/office/officeart/2005/8/layout/radial3"/>
    <dgm:cxn modelId="{FE74E0CF-F7BF-495D-9FA1-60F9451576B0}" type="presParOf" srcId="{5B071748-BE6D-45EC-B5EA-10E9415FF157}" destId="{121FB0CF-56C4-467A-8B7E-9A9A16D9E9AE}" srcOrd="4" destOrd="0" presId="urn:microsoft.com/office/officeart/2005/8/layout/radial3"/>
    <dgm:cxn modelId="{0CD61365-9D0D-4C2F-B9D7-7A93AA594356}" type="presParOf" srcId="{5B071748-BE6D-45EC-B5EA-10E9415FF157}" destId="{F9096A00-07DE-4D35-9508-F44961CE627E}" srcOrd="5" destOrd="0" presId="urn:microsoft.com/office/officeart/2005/8/layout/radial3"/>
    <dgm:cxn modelId="{52B5AE89-A4E3-4AA7-A3C3-FF1CA33D31F0}" type="presParOf" srcId="{5B071748-BE6D-45EC-B5EA-10E9415FF157}" destId="{98899BB9-FFD8-4EEF-BC1F-04C7ADE3B6FF}" srcOrd="6" destOrd="0" presId="urn:microsoft.com/office/officeart/2005/8/layout/radial3"/>
    <dgm:cxn modelId="{63B7B5B4-2059-4A6B-BD4C-0ECD5E002D26}" type="presParOf" srcId="{5B071748-BE6D-45EC-B5EA-10E9415FF157}" destId="{651861D1-6D82-49D2-9F84-888D6EA78064}" srcOrd="7"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D5B0C55-154A-4743-AD8E-48F40D01A3B3}" type="doc">
      <dgm:prSet loTypeId="urn:microsoft.com/office/officeart/2008/layout/RadialCluster" loCatId="cycle" qsTypeId="urn:microsoft.com/office/officeart/2005/8/quickstyle/simple1" qsCatId="simple" csTypeId="urn:microsoft.com/office/officeart/2005/8/colors/colorful5" csCatId="colorful" phldr="1"/>
      <dgm:spPr/>
      <dgm:t>
        <a:bodyPr/>
        <a:lstStyle/>
        <a:p>
          <a:endParaRPr lang="tr-TR"/>
        </a:p>
      </dgm:t>
    </dgm:pt>
    <dgm:pt modelId="{C08A90F7-8323-495B-9AFB-8DA97335F8D1}">
      <dgm:prSet phldrT="[Metin]" custT="1"/>
      <dgm:spPr/>
      <dgm:t>
        <a:bodyPr/>
        <a:lstStyle/>
        <a:p>
          <a:r>
            <a:rPr lang="tr-TR" sz="1600" dirty="0" err="1"/>
            <a:t>Sosyo</a:t>
          </a:r>
          <a:r>
            <a:rPr lang="tr-TR" sz="1600" dirty="0"/>
            <a:t>-Ekonomik Etkileri</a:t>
          </a:r>
        </a:p>
      </dgm:t>
    </dgm:pt>
    <dgm:pt modelId="{4CFFF62D-26DE-438F-8C15-E771505F9490}" type="parTrans" cxnId="{91A6CB92-B1C8-40D9-866B-B10D3897B81B}">
      <dgm:prSet/>
      <dgm:spPr/>
      <dgm:t>
        <a:bodyPr/>
        <a:lstStyle/>
        <a:p>
          <a:endParaRPr lang="tr-TR"/>
        </a:p>
      </dgm:t>
    </dgm:pt>
    <dgm:pt modelId="{4077E9A0-DEB0-46CF-8D6A-D40AA427E72D}" type="sibTrans" cxnId="{91A6CB92-B1C8-40D9-866B-B10D3897B81B}">
      <dgm:prSet/>
      <dgm:spPr/>
      <dgm:t>
        <a:bodyPr/>
        <a:lstStyle/>
        <a:p>
          <a:endParaRPr lang="tr-TR"/>
        </a:p>
      </dgm:t>
    </dgm:pt>
    <dgm:pt modelId="{CA209A56-814A-41F6-A80B-CAC3CB4940C8}">
      <dgm:prSet phldrT="[Metin]" custT="1"/>
      <dgm:spPr/>
      <dgm:t>
        <a:bodyPr/>
        <a:lstStyle/>
        <a:p>
          <a:r>
            <a:rPr lang="tr-TR" sz="1600" dirty="0"/>
            <a:t>Neden olabileceği ekonomik kayıplar</a:t>
          </a:r>
        </a:p>
      </dgm:t>
    </dgm:pt>
    <dgm:pt modelId="{B53FC826-F1BB-4E69-8FFA-2B76DAEC5351}" type="parTrans" cxnId="{EF2053DC-D977-4FA6-B399-9C418C550C60}">
      <dgm:prSet/>
      <dgm:spPr/>
      <dgm:t>
        <a:bodyPr/>
        <a:lstStyle/>
        <a:p>
          <a:endParaRPr lang="tr-TR"/>
        </a:p>
      </dgm:t>
    </dgm:pt>
    <dgm:pt modelId="{2BA9F9DA-92A7-4407-84BC-079A6875D831}" type="sibTrans" cxnId="{EF2053DC-D977-4FA6-B399-9C418C550C60}">
      <dgm:prSet/>
      <dgm:spPr/>
      <dgm:t>
        <a:bodyPr/>
        <a:lstStyle/>
        <a:p>
          <a:endParaRPr lang="tr-TR"/>
        </a:p>
      </dgm:t>
    </dgm:pt>
    <dgm:pt modelId="{ABDA595C-0C22-49A8-AB88-9C8A0A7F5B43}">
      <dgm:prSet phldrT="[Metin]" custT="1"/>
      <dgm:spPr/>
      <dgm:t>
        <a:bodyPr/>
        <a:lstStyle/>
        <a:p>
          <a:r>
            <a:rPr lang="tr-TR" sz="1600" dirty="0"/>
            <a:t>Ormancılığın sürdürülebilirliğine etkisi</a:t>
          </a:r>
        </a:p>
      </dgm:t>
    </dgm:pt>
    <dgm:pt modelId="{7142C842-941E-40CF-9BD5-1B4B0DE8C32E}" type="parTrans" cxnId="{E1CCB91F-ADDC-4AA9-8C67-DC2C5B0E6650}">
      <dgm:prSet/>
      <dgm:spPr/>
      <dgm:t>
        <a:bodyPr/>
        <a:lstStyle/>
        <a:p>
          <a:endParaRPr lang="tr-TR"/>
        </a:p>
      </dgm:t>
    </dgm:pt>
    <dgm:pt modelId="{FD6ACB60-DD90-403B-969A-2EBB2AACCDBB}" type="sibTrans" cxnId="{E1CCB91F-ADDC-4AA9-8C67-DC2C5B0E6650}">
      <dgm:prSet/>
      <dgm:spPr/>
      <dgm:t>
        <a:bodyPr/>
        <a:lstStyle/>
        <a:p>
          <a:endParaRPr lang="tr-TR"/>
        </a:p>
      </dgm:t>
    </dgm:pt>
    <dgm:pt modelId="{04CCA2DA-43C7-4686-A1B8-7CC90DC5E7B1}">
      <dgm:prSet phldrT="[Metin]" custT="1"/>
      <dgm:spPr/>
      <dgm:t>
        <a:bodyPr/>
        <a:lstStyle/>
        <a:p>
          <a:r>
            <a:rPr lang="tr-TR" sz="1600" dirty="0"/>
            <a:t>Etiketlenme ve </a:t>
          </a:r>
          <a:r>
            <a:rPr lang="tr-TR" sz="1600" dirty="0" err="1"/>
            <a:t>izlenilebilirlik</a:t>
          </a:r>
          <a:endParaRPr lang="tr-TR" sz="1600" dirty="0"/>
        </a:p>
      </dgm:t>
    </dgm:pt>
    <dgm:pt modelId="{C2FC6AA2-43F8-458A-A25D-19F6CA193EBF}" type="parTrans" cxnId="{E6D64EAC-FF34-4035-8DDE-50B0C848ED76}">
      <dgm:prSet/>
      <dgm:spPr/>
      <dgm:t>
        <a:bodyPr/>
        <a:lstStyle/>
        <a:p>
          <a:endParaRPr lang="tr-TR"/>
        </a:p>
      </dgm:t>
    </dgm:pt>
    <dgm:pt modelId="{4489379F-6ED5-4323-8378-0FBCFC828E80}" type="sibTrans" cxnId="{E6D64EAC-FF34-4035-8DDE-50B0C848ED76}">
      <dgm:prSet/>
      <dgm:spPr/>
      <dgm:t>
        <a:bodyPr/>
        <a:lstStyle/>
        <a:p>
          <a:endParaRPr lang="tr-TR"/>
        </a:p>
      </dgm:t>
    </dgm:pt>
    <dgm:pt modelId="{4C9F1C65-767B-4887-B3AE-26FC13F1785D}">
      <dgm:prSet phldrT="[Metin]" custT="1"/>
      <dgm:spPr/>
      <dgm:t>
        <a:bodyPr/>
        <a:lstStyle/>
        <a:p>
          <a:r>
            <a:rPr lang="tr-TR" sz="1600" dirty="0"/>
            <a:t>Tarımsal ürün yetiştiricilerine ve tüketicilerine olası etkileri</a:t>
          </a:r>
        </a:p>
      </dgm:t>
    </dgm:pt>
    <dgm:pt modelId="{B2691140-C9AD-40C7-B909-238A7DD81FD9}" type="parTrans" cxnId="{A2806361-BB3B-4E71-AD40-49B893B76E85}">
      <dgm:prSet/>
      <dgm:spPr/>
      <dgm:t>
        <a:bodyPr/>
        <a:lstStyle/>
        <a:p>
          <a:endParaRPr lang="tr-TR"/>
        </a:p>
      </dgm:t>
    </dgm:pt>
    <dgm:pt modelId="{D85981D9-B959-4330-A69C-986FA7B2BC18}" type="sibTrans" cxnId="{A2806361-BB3B-4E71-AD40-49B893B76E85}">
      <dgm:prSet/>
      <dgm:spPr/>
      <dgm:t>
        <a:bodyPr/>
        <a:lstStyle/>
        <a:p>
          <a:endParaRPr lang="tr-TR"/>
        </a:p>
      </dgm:t>
    </dgm:pt>
    <dgm:pt modelId="{7CB4AB4A-7613-4D29-9453-1B2F347519B8}">
      <dgm:prSet phldrT="[Metin]" custT="1"/>
      <dgm:spPr/>
      <dgm:t>
        <a:bodyPr/>
        <a:lstStyle/>
        <a:p>
          <a:r>
            <a:rPr lang="tr-TR" sz="1600" dirty="0"/>
            <a:t>Dışa bağımlılığın artması</a:t>
          </a:r>
        </a:p>
      </dgm:t>
    </dgm:pt>
    <dgm:pt modelId="{2C7197A8-6D06-4D5E-B403-F62FFC117227}" type="parTrans" cxnId="{8F5D4D9C-B4D2-4295-9318-A727FCD08CD6}">
      <dgm:prSet/>
      <dgm:spPr/>
      <dgm:t>
        <a:bodyPr/>
        <a:lstStyle/>
        <a:p>
          <a:endParaRPr lang="tr-TR"/>
        </a:p>
      </dgm:t>
    </dgm:pt>
    <dgm:pt modelId="{D3E2D423-D73C-499C-A3D9-B6D1EF979994}" type="sibTrans" cxnId="{8F5D4D9C-B4D2-4295-9318-A727FCD08CD6}">
      <dgm:prSet/>
      <dgm:spPr/>
      <dgm:t>
        <a:bodyPr/>
        <a:lstStyle/>
        <a:p>
          <a:endParaRPr lang="tr-TR"/>
        </a:p>
      </dgm:t>
    </dgm:pt>
    <dgm:pt modelId="{02E8A68B-A4C7-4744-81D3-EA874CEC4B5F}">
      <dgm:prSet phldrT="[Metin]" custT="1"/>
      <dgm:spPr/>
      <dgm:t>
        <a:bodyPr/>
        <a:lstStyle/>
        <a:p>
          <a:r>
            <a:rPr lang="tr-TR" sz="1600" dirty="0"/>
            <a:t>Yerel tarım sistemlerinin zayıflaması</a:t>
          </a:r>
        </a:p>
      </dgm:t>
    </dgm:pt>
    <dgm:pt modelId="{E12EA78C-A1CC-4917-B858-2A690C025668}" type="parTrans" cxnId="{8601D772-8E74-49A3-8C41-4CC499014763}">
      <dgm:prSet/>
      <dgm:spPr/>
      <dgm:t>
        <a:bodyPr/>
        <a:lstStyle/>
        <a:p>
          <a:endParaRPr lang="tr-TR"/>
        </a:p>
      </dgm:t>
    </dgm:pt>
    <dgm:pt modelId="{70D26611-FA75-4299-824A-7935FADEC375}" type="sibTrans" cxnId="{8601D772-8E74-49A3-8C41-4CC499014763}">
      <dgm:prSet/>
      <dgm:spPr/>
      <dgm:t>
        <a:bodyPr/>
        <a:lstStyle/>
        <a:p>
          <a:endParaRPr lang="tr-TR"/>
        </a:p>
      </dgm:t>
    </dgm:pt>
    <dgm:pt modelId="{8D5D0340-E9CE-4C10-9D23-604B52FB0165}" type="pres">
      <dgm:prSet presAssocID="{AD5B0C55-154A-4743-AD8E-48F40D01A3B3}" presName="Name0" presStyleCnt="0">
        <dgm:presLayoutVars>
          <dgm:chMax val="1"/>
          <dgm:chPref val="1"/>
          <dgm:dir/>
          <dgm:animOne val="branch"/>
          <dgm:animLvl val="lvl"/>
        </dgm:presLayoutVars>
      </dgm:prSet>
      <dgm:spPr/>
    </dgm:pt>
    <dgm:pt modelId="{54247494-DE4F-42F3-9C0B-F85EF0E16A12}" type="pres">
      <dgm:prSet presAssocID="{C08A90F7-8323-495B-9AFB-8DA97335F8D1}" presName="singleCycle" presStyleCnt="0"/>
      <dgm:spPr/>
    </dgm:pt>
    <dgm:pt modelId="{75143FCD-687D-4AF2-9A27-A727E7C5A0F7}" type="pres">
      <dgm:prSet presAssocID="{C08A90F7-8323-495B-9AFB-8DA97335F8D1}" presName="singleCenter" presStyleLbl="node1" presStyleIdx="0" presStyleCnt="7" custScaleY="124660">
        <dgm:presLayoutVars>
          <dgm:chMax val="7"/>
          <dgm:chPref val="7"/>
        </dgm:presLayoutVars>
      </dgm:prSet>
      <dgm:spPr/>
    </dgm:pt>
    <dgm:pt modelId="{4A8B0824-B379-4C6A-83D5-7B158051FC14}" type="pres">
      <dgm:prSet presAssocID="{B53FC826-F1BB-4E69-8FFA-2B76DAEC5351}" presName="Name56" presStyleLbl="parChTrans1D2" presStyleIdx="0" presStyleCnt="6"/>
      <dgm:spPr/>
    </dgm:pt>
    <dgm:pt modelId="{79953ECD-4F3C-40DD-AD65-609F33D8D29D}" type="pres">
      <dgm:prSet presAssocID="{CA209A56-814A-41F6-A80B-CAC3CB4940C8}" presName="text0" presStyleLbl="node1" presStyleIdx="1" presStyleCnt="7" custScaleX="145274" custScaleY="124660">
        <dgm:presLayoutVars>
          <dgm:bulletEnabled val="1"/>
        </dgm:presLayoutVars>
      </dgm:prSet>
      <dgm:spPr/>
    </dgm:pt>
    <dgm:pt modelId="{DE9D0074-2C42-4AD5-9FA9-9C654A471589}" type="pres">
      <dgm:prSet presAssocID="{7142C842-941E-40CF-9BD5-1B4B0DE8C32E}" presName="Name56" presStyleLbl="parChTrans1D2" presStyleIdx="1" presStyleCnt="6"/>
      <dgm:spPr/>
    </dgm:pt>
    <dgm:pt modelId="{C5DBC06E-38A2-4500-BD0C-2108F893390C}" type="pres">
      <dgm:prSet presAssocID="{ABDA595C-0C22-49A8-AB88-9C8A0A7F5B43}" presName="text0" presStyleLbl="node1" presStyleIdx="2" presStyleCnt="7" custScaleX="146574" custScaleY="124660">
        <dgm:presLayoutVars>
          <dgm:bulletEnabled val="1"/>
        </dgm:presLayoutVars>
      </dgm:prSet>
      <dgm:spPr/>
    </dgm:pt>
    <dgm:pt modelId="{F8C7A8A5-40BB-4C25-A25B-82CCEB16AB81}" type="pres">
      <dgm:prSet presAssocID="{C2FC6AA2-43F8-458A-A25D-19F6CA193EBF}" presName="Name56" presStyleLbl="parChTrans1D2" presStyleIdx="2" presStyleCnt="6"/>
      <dgm:spPr/>
    </dgm:pt>
    <dgm:pt modelId="{AF3429A6-1FA9-4FF7-BBCC-316B92D3DB00}" type="pres">
      <dgm:prSet presAssocID="{04CCA2DA-43C7-4686-A1B8-7CC90DC5E7B1}" presName="text0" presStyleLbl="node1" presStyleIdx="3" presStyleCnt="7" custScaleX="148438" custScaleY="124660">
        <dgm:presLayoutVars>
          <dgm:bulletEnabled val="1"/>
        </dgm:presLayoutVars>
      </dgm:prSet>
      <dgm:spPr/>
    </dgm:pt>
    <dgm:pt modelId="{C24D3BB2-4221-4635-8FEB-1CAE259EFEC0}" type="pres">
      <dgm:prSet presAssocID="{B2691140-C9AD-40C7-B909-238A7DD81FD9}" presName="Name56" presStyleLbl="parChTrans1D2" presStyleIdx="3" presStyleCnt="6"/>
      <dgm:spPr/>
    </dgm:pt>
    <dgm:pt modelId="{8EACC2E1-8785-4C2D-AB3D-159BA240CECA}" type="pres">
      <dgm:prSet presAssocID="{4C9F1C65-767B-4887-B3AE-26FC13F1785D}" presName="text0" presStyleLbl="node1" presStyleIdx="4" presStyleCnt="7" custScaleX="144342" custScaleY="124660">
        <dgm:presLayoutVars>
          <dgm:bulletEnabled val="1"/>
        </dgm:presLayoutVars>
      </dgm:prSet>
      <dgm:spPr/>
    </dgm:pt>
    <dgm:pt modelId="{D7CE0622-FF6D-452C-AB24-3255F96F7965}" type="pres">
      <dgm:prSet presAssocID="{2C7197A8-6D06-4D5E-B403-F62FFC117227}" presName="Name56" presStyleLbl="parChTrans1D2" presStyleIdx="4" presStyleCnt="6"/>
      <dgm:spPr/>
    </dgm:pt>
    <dgm:pt modelId="{C58D205A-FE24-417B-82E4-6252C3319957}" type="pres">
      <dgm:prSet presAssocID="{7CB4AB4A-7613-4D29-9453-1B2F347519B8}" presName="text0" presStyleLbl="node1" presStyleIdx="5" presStyleCnt="7" custScaleX="139118" custScaleY="124660">
        <dgm:presLayoutVars>
          <dgm:bulletEnabled val="1"/>
        </dgm:presLayoutVars>
      </dgm:prSet>
      <dgm:spPr/>
    </dgm:pt>
    <dgm:pt modelId="{F27EAD31-5BAA-4668-9F9A-2F0EF0A6A103}" type="pres">
      <dgm:prSet presAssocID="{E12EA78C-A1CC-4917-B858-2A690C025668}" presName="Name56" presStyleLbl="parChTrans1D2" presStyleIdx="5" presStyleCnt="6"/>
      <dgm:spPr/>
    </dgm:pt>
    <dgm:pt modelId="{93508EB9-BE6A-4618-8AA5-B3487A1C8C46}" type="pres">
      <dgm:prSet presAssocID="{02E8A68B-A4C7-4744-81D3-EA874CEC4B5F}" presName="text0" presStyleLbl="node1" presStyleIdx="6" presStyleCnt="7" custScaleX="142846" custScaleY="124660">
        <dgm:presLayoutVars>
          <dgm:bulletEnabled val="1"/>
        </dgm:presLayoutVars>
      </dgm:prSet>
      <dgm:spPr/>
    </dgm:pt>
  </dgm:ptLst>
  <dgm:cxnLst>
    <dgm:cxn modelId="{253FA20B-51A7-403B-AE55-ACEC009AA72B}" type="presOf" srcId="{E12EA78C-A1CC-4917-B858-2A690C025668}" destId="{F27EAD31-5BAA-4668-9F9A-2F0EF0A6A103}" srcOrd="0" destOrd="0" presId="urn:microsoft.com/office/officeart/2008/layout/RadialCluster"/>
    <dgm:cxn modelId="{E1CCB91F-ADDC-4AA9-8C67-DC2C5B0E6650}" srcId="{C08A90F7-8323-495B-9AFB-8DA97335F8D1}" destId="{ABDA595C-0C22-49A8-AB88-9C8A0A7F5B43}" srcOrd="1" destOrd="0" parTransId="{7142C842-941E-40CF-9BD5-1B4B0DE8C32E}" sibTransId="{FD6ACB60-DD90-403B-969A-2EBB2AACCDBB}"/>
    <dgm:cxn modelId="{03EFC82C-D347-4387-9CBD-A4D14B9E72D8}" type="presOf" srcId="{7142C842-941E-40CF-9BD5-1B4B0DE8C32E}" destId="{DE9D0074-2C42-4AD5-9FA9-9C654A471589}" srcOrd="0" destOrd="0" presId="urn:microsoft.com/office/officeart/2008/layout/RadialCluster"/>
    <dgm:cxn modelId="{A4C7D62F-3DF3-4FFA-973B-3CDD960F0BFB}" type="presOf" srcId="{04CCA2DA-43C7-4686-A1B8-7CC90DC5E7B1}" destId="{AF3429A6-1FA9-4FF7-BBCC-316B92D3DB00}" srcOrd="0" destOrd="0" presId="urn:microsoft.com/office/officeart/2008/layout/RadialCluster"/>
    <dgm:cxn modelId="{0289EB5B-B485-4A78-8C8F-995BA9FB14FF}" type="presOf" srcId="{C08A90F7-8323-495B-9AFB-8DA97335F8D1}" destId="{75143FCD-687D-4AF2-9A27-A727E7C5A0F7}" srcOrd="0" destOrd="0" presId="urn:microsoft.com/office/officeart/2008/layout/RadialCluster"/>
    <dgm:cxn modelId="{A2806361-BB3B-4E71-AD40-49B893B76E85}" srcId="{C08A90F7-8323-495B-9AFB-8DA97335F8D1}" destId="{4C9F1C65-767B-4887-B3AE-26FC13F1785D}" srcOrd="3" destOrd="0" parTransId="{B2691140-C9AD-40C7-B909-238A7DD81FD9}" sibTransId="{D85981D9-B959-4330-A69C-986FA7B2BC18}"/>
    <dgm:cxn modelId="{8601D772-8E74-49A3-8C41-4CC499014763}" srcId="{C08A90F7-8323-495B-9AFB-8DA97335F8D1}" destId="{02E8A68B-A4C7-4744-81D3-EA874CEC4B5F}" srcOrd="5" destOrd="0" parTransId="{E12EA78C-A1CC-4917-B858-2A690C025668}" sibTransId="{70D26611-FA75-4299-824A-7935FADEC375}"/>
    <dgm:cxn modelId="{BC340158-B832-4F0D-81A7-5EF48F3B4FA8}" type="presOf" srcId="{AD5B0C55-154A-4743-AD8E-48F40D01A3B3}" destId="{8D5D0340-E9CE-4C10-9D23-604B52FB0165}" srcOrd="0" destOrd="0" presId="urn:microsoft.com/office/officeart/2008/layout/RadialCluster"/>
    <dgm:cxn modelId="{91A6CB92-B1C8-40D9-866B-B10D3897B81B}" srcId="{AD5B0C55-154A-4743-AD8E-48F40D01A3B3}" destId="{C08A90F7-8323-495B-9AFB-8DA97335F8D1}" srcOrd="0" destOrd="0" parTransId="{4CFFF62D-26DE-438F-8C15-E771505F9490}" sibTransId="{4077E9A0-DEB0-46CF-8D6A-D40AA427E72D}"/>
    <dgm:cxn modelId="{8F5D4D9C-B4D2-4295-9318-A727FCD08CD6}" srcId="{C08A90F7-8323-495B-9AFB-8DA97335F8D1}" destId="{7CB4AB4A-7613-4D29-9453-1B2F347519B8}" srcOrd="4" destOrd="0" parTransId="{2C7197A8-6D06-4D5E-B403-F62FFC117227}" sibTransId="{D3E2D423-D73C-499C-A3D9-B6D1EF979994}"/>
    <dgm:cxn modelId="{51B32B9E-7F01-4CED-8E14-7A958563D786}" type="presOf" srcId="{CA209A56-814A-41F6-A80B-CAC3CB4940C8}" destId="{79953ECD-4F3C-40DD-AD65-609F33D8D29D}" srcOrd="0" destOrd="0" presId="urn:microsoft.com/office/officeart/2008/layout/RadialCluster"/>
    <dgm:cxn modelId="{38D67AA2-362E-4454-BED3-E770E946A419}" type="presOf" srcId="{ABDA595C-0C22-49A8-AB88-9C8A0A7F5B43}" destId="{C5DBC06E-38A2-4500-BD0C-2108F893390C}" srcOrd="0" destOrd="0" presId="urn:microsoft.com/office/officeart/2008/layout/RadialCluster"/>
    <dgm:cxn modelId="{E6D64EAC-FF34-4035-8DDE-50B0C848ED76}" srcId="{C08A90F7-8323-495B-9AFB-8DA97335F8D1}" destId="{04CCA2DA-43C7-4686-A1B8-7CC90DC5E7B1}" srcOrd="2" destOrd="0" parTransId="{C2FC6AA2-43F8-458A-A25D-19F6CA193EBF}" sibTransId="{4489379F-6ED5-4323-8378-0FBCFC828E80}"/>
    <dgm:cxn modelId="{5A3511AD-543F-470C-BDB4-5CA8F3529341}" type="presOf" srcId="{4C9F1C65-767B-4887-B3AE-26FC13F1785D}" destId="{8EACC2E1-8785-4C2D-AB3D-159BA240CECA}" srcOrd="0" destOrd="0" presId="urn:microsoft.com/office/officeart/2008/layout/RadialCluster"/>
    <dgm:cxn modelId="{CA85DECB-8B99-4574-8A2A-A0EE4AE0F6CF}" type="presOf" srcId="{02E8A68B-A4C7-4744-81D3-EA874CEC4B5F}" destId="{93508EB9-BE6A-4618-8AA5-B3487A1C8C46}" srcOrd="0" destOrd="0" presId="urn:microsoft.com/office/officeart/2008/layout/RadialCluster"/>
    <dgm:cxn modelId="{EF2053DC-D977-4FA6-B399-9C418C550C60}" srcId="{C08A90F7-8323-495B-9AFB-8DA97335F8D1}" destId="{CA209A56-814A-41F6-A80B-CAC3CB4940C8}" srcOrd="0" destOrd="0" parTransId="{B53FC826-F1BB-4E69-8FFA-2B76DAEC5351}" sibTransId="{2BA9F9DA-92A7-4407-84BC-079A6875D831}"/>
    <dgm:cxn modelId="{7592ECDE-FF30-4E63-A2B8-D9CE01B0CA6E}" type="presOf" srcId="{2C7197A8-6D06-4D5E-B403-F62FFC117227}" destId="{D7CE0622-FF6D-452C-AB24-3255F96F7965}" srcOrd="0" destOrd="0" presId="urn:microsoft.com/office/officeart/2008/layout/RadialCluster"/>
    <dgm:cxn modelId="{B8A3BAE6-AB06-455C-B199-FE259C02F507}" type="presOf" srcId="{7CB4AB4A-7613-4D29-9453-1B2F347519B8}" destId="{C58D205A-FE24-417B-82E4-6252C3319957}" srcOrd="0" destOrd="0" presId="urn:microsoft.com/office/officeart/2008/layout/RadialCluster"/>
    <dgm:cxn modelId="{D6207FE8-7919-42E5-86F1-5384CB2FF293}" type="presOf" srcId="{B2691140-C9AD-40C7-B909-238A7DD81FD9}" destId="{C24D3BB2-4221-4635-8FEB-1CAE259EFEC0}" srcOrd="0" destOrd="0" presId="urn:microsoft.com/office/officeart/2008/layout/RadialCluster"/>
    <dgm:cxn modelId="{034D9FF2-5CC2-4DC5-BF5B-6B34F397271F}" type="presOf" srcId="{B53FC826-F1BB-4E69-8FFA-2B76DAEC5351}" destId="{4A8B0824-B379-4C6A-83D5-7B158051FC14}" srcOrd="0" destOrd="0" presId="urn:microsoft.com/office/officeart/2008/layout/RadialCluster"/>
    <dgm:cxn modelId="{9B1462FD-68F2-4E13-BA69-D6FCA40FC57A}" type="presOf" srcId="{C2FC6AA2-43F8-458A-A25D-19F6CA193EBF}" destId="{F8C7A8A5-40BB-4C25-A25B-82CCEB16AB81}" srcOrd="0" destOrd="0" presId="urn:microsoft.com/office/officeart/2008/layout/RadialCluster"/>
    <dgm:cxn modelId="{C2FAB559-BED3-4810-AEC7-A0DE487D3F41}" type="presParOf" srcId="{8D5D0340-E9CE-4C10-9D23-604B52FB0165}" destId="{54247494-DE4F-42F3-9C0B-F85EF0E16A12}" srcOrd="0" destOrd="0" presId="urn:microsoft.com/office/officeart/2008/layout/RadialCluster"/>
    <dgm:cxn modelId="{8C55C854-46A9-4ED7-8212-8515F56A6C3C}" type="presParOf" srcId="{54247494-DE4F-42F3-9C0B-F85EF0E16A12}" destId="{75143FCD-687D-4AF2-9A27-A727E7C5A0F7}" srcOrd="0" destOrd="0" presId="urn:microsoft.com/office/officeart/2008/layout/RadialCluster"/>
    <dgm:cxn modelId="{5FD6019B-9CC6-48B4-A0A3-FE1EA24EEECF}" type="presParOf" srcId="{54247494-DE4F-42F3-9C0B-F85EF0E16A12}" destId="{4A8B0824-B379-4C6A-83D5-7B158051FC14}" srcOrd="1" destOrd="0" presId="urn:microsoft.com/office/officeart/2008/layout/RadialCluster"/>
    <dgm:cxn modelId="{1D2D9A27-580E-4A74-A858-4B8FB96FD646}" type="presParOf" srcId="{54247494-DE4F-42F3-9C0B-F85EF0E16A12}" destId="{79953ECD-4F3C-40DD-AD65-609F33D8D29D}" srcOrd="2" destOrd="0" presId="urn:microsoft.com/office/officeart/2008/layout/RadialCluster"/>
    <dgm:cxn modelId="{C9063884-338A-4E02-9217-E5DA0362DFF1}" type="presParOf" srcId="{54247494-DE4F-42F3-9C0B-F85EF0E16A12}" destId="{DE9D0074-2C42-4AD5-9FA9-9C654A471589}" srcOrd="3" destOrd="0" presId="urn:microsoft.com/office/officeart/2008/layout/RadialCluster"/>
    <dgm:cxn modelId="{00C54904-FC6D-4D14-B66A-CEFF4DAFDCEC}" type="presParOf" srcId="{54247494-DE4F-42F3-9C0B-F85EF0E16A12}" destId="{C5DBC06E-38A2-4500-BD0C-2108F893390C}" srcOrd="4" destOrd="0" presId="urn:microsoft.com/office/officeart/2008/layout/RadialCluster"/>
    <dgm:cxn modelId="{920F8FB3-18ED-4969-92DB-F20C1F1D019F}" type="presParOf" srcId="{54247494-DE4F-42F3-9C0B-F85EF0E16A12}" destId="{F8C7A8A5-40BB-4C25-A25B-82CCEB16AB81}" srcOrd="5" destOrd="0" presId="urn:microsoft.com/office/officeart/2008/layout/RadialCluster"/>
    <dgm:cxn modelId="{FE191808-E8C5-42D7-86D2-4233B0E1634A}" type="presParOf" srcId="{54247494-DE4F-42F3-9C0B-F85EF0E16A12}" destId="{AF3429A6-1FA9-4FF7-BBCC-316B92D3DB00}" srcOrd="6" destOrd="0" presId="urn:microsoft.com/office/officeart/2008/layout/RadialCluster"/>
    <dgm:cxn modelId="{523C3EC0-8D43-4034-BDB5-65EAAA319348}" type="presParOf" srcId="{54247494-DE4F-42F3-9C0B-F85EF0E16A12}" destId="{C24D3BB2-4221-4635-8FEB-1CAE259EFEC0}" srcOrd="7" destOrd="0" presId="urn:microsoft.com/office/officeart/2008/layout/RadialCluster"/>
    <dgm:cxn modelId="{283970A1-C64C-4A05-9938-8C5CC28C2E6C}" type="presParOf" srcId="{54247494-DE4F-42F3-9C0B-F85EF0E16A12}" destId="{8EACC2E1-8785-4C2D-AB3D-159BA240CECA}" srcOrd="8" destOrd="0" presId="urn:microsoft.com/office/officeart/2008/layout/RadialCluster"/>
    <dgm:cxn modelId="{BF6C4DED-5B50-42BB-8035-C883C9A8177B}" type="presParOf" srcId="{54247494-DE4F-42F3-9C0B-F85EF0E16A12}" destId="{D7CE0622-FF6D-452C-AB24-3255F96F7965}" srcOrd="9" destOrd="0" presId="urn:microsoft.com/office/officeart/2008/layout/RadialCluster"/>
    <dgm:cxn modelId="{35308660-3E93-4BEB-8608-B98B8F863D98}" type="presParOf" srcId="{54247494-DE4F-42F3-9C0B-F85EF0E16A12}" destId="{C58D205A-FE24-417B-82E4-6252C3319957}" srcOrd="10" destOrd="0" presId="urn:microsoft.com/office/officeart/2008/layout/RadialCluster"/>
    <dgm:cxn modelId="{B32FA2F6-98E5-45DC-A2EA-227A83646CFE}" type="presParOf" srcId="{54247494-DE4F-42F3-9C0B-F85EF0E16A12}" destId="{F27EAD31-5BAA-4668-9F9A-2F0EF0A6A103}" srcOrd="11" destOrd="0" presId="urn:microsoft.com/office/officeart/2008/layout/RadialCluster"/>
    <dgm:cxn modelId="{E203BA71-D423-4560-8E53-B6D6F26F1CD6}" type="presParOf" srcId="{54247494-DE4F-42F3-9C0B-F85EF0E16A12}" destId="{93508EB9-BE6A-4618-8AA5-B3487A1C8C46}" srcOrd="12"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64B984-398B-46C2-8C7A-5565BF305F1A}">
      <dsp:nvSpPr>
        <dsp:cNvPr id="0" name=""/>
        <dsp:cNvSpPr/>
      </dsp:nvSpPr>
      <dsp:spPr>
        <a:xfrm>
          <a:off x="0" y="367286"/>
          <a:ext cx="8229600" cy="5040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E60ADF-FAA2-4213-8028-3501182D7420}">
      <dsp:nvSpPr>
        <dsp:cNvPr id="0" name=""/>
        <dsp:cNvSpPr/>
      </dsp:nvSpPr>
      <dsp:spPr>
        <a:xfrm>
          <a:off x="478357" y="54250"/>
          <a:ext cx="5760720" cy="5904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00100">
            <a:lnSpc>
              <a:spcPct val="90000"/>
            </a:lnSpc>
            <a:spcBef>
              <a:spcPct val="0"/>
            </a:spcBef>
            <a:spcAft>
              <a:spcPct val="35000"/>
            </a:spcAft>
            <a:buNone/>
          </a:pPr>
          <a:r>
            <a:rPr lang="tr-TR" sz="1800" b="1" kern="1200" dirty="0">
              <a:solidFill>
                <a:schemeClr val="tx1"/>
              </a:solidFill>
              <a:latin typeface="+mn-lt"/>
              <a:cs typeface="Times New Roman" pitchFamily="18" charset="0"/>
            </a:rPr>
            <a:t>1. Genetiği Değiştirilmiş Organizmalar</a:t>
          </a:r>
        </a:p>
      </dsp:txBody>
      <dsp:txXfrm>
        <a:off x="507178" y="83071"/>
        <a:ext cx="5703078" cy="532758"/>
      </dsp:txXfrm>
    </dsp:sp>
    <dsp:sp modelId="{084884D3-7E98-4018-A8A2-C756D511572D}">
      <dsp:nvSpPr>
        <dsp:cNvPr id="0" name=""/>
        <dsp:cNvSpPr/>
      </dsp:nvSpPr>
      <dsp:spPr>
        <a:xfrm>
          <a:off x="0" y="1228276"/>
          <a:ext cx="8229600" cy="504000"/>
        </a:xfrm>
        <a:prstGeom prst="rect">
          <a:avLst/>
        </a:prstGeom>
        <a:solidFill>
          <a:schemeClr val="lt1">
            <a:alpha val="90000"/>
            <a:hueOff val="0"/>
            <a:satOff val="0"/>
            <a:lumOff val="0"/>
            <a:alphaOff val="0"/>
          </a:schemeClr>
        </a:solidFill>
        <a:ln w="25400" cap="flat" cmpd="sng" algn="ctr">
          <a:solidFill>
            <a:schemeClr val="accent5">
              <a:hueOff val="-2483469"/>
              <a:satOff val="9953"/>
              <a:lumOff val="2157"/>
              <a:alphaOff val="0"/>
            </a:schemeClr>
          </a:solidFill>
          <a:prstDash val="solid"/>
        </a:ln>
        <a:effectLst/>
      </dsp:spPr>
      <dsp:style>
        <a:lnRef idx="2">
          <a:scrgbClr r="0" g="0" b="0"/>
        </a:lnRef>
        <a:fillRef idx="1">
          <a:scrgbClr r="0" g="0" b="0"/>
        </a:fillRef>
        <a:effectRef idx="0">
          <a:scrgbClr r="0" g="0" b="0"/>
        </a:effectRef>
        <a:fontRef idx="minor"/>
      </dsp:style>
    </dsp:sp>
    <dsp:sp modelId="{53E2E8FC-FCC1-49C4-80E3-4A5370739E6C}">
      <dsp:nvSpPr>
        <dsp:cNvPr id="0" name=""/>
        <dsp:cNvSpPr/>
      </dsp:nvSpPr>
      <dsp:spPr>
        <a:xfrm>
          <a:off x="411480" y="979286"/>
          <a:ext cx="5760720" cy="544189"/>
        </a:xfrm>
        <a:prstGeom prst="roundRect">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00100">
            <a:lnSpc>
              <a:spcPct val="90000"/>
            </a:lnSpc>
            <a:spcBef>
              <a:spcPct val="0"/>
            </a:spcBef>
            <a:spcAft>
              <a:spcPct val="35000"/>
            </a:spcAft>
            <a:buNone/>
          </a:pPr>
          <a:r>
            <a:rPr lang="tr-TR" sz="1800" b="1" kern="1200" dirty="0">
              <a:solidFill>
                <a:schemeClr val="tx1"/>
              </a:solidFill>
              <a:latin typeface="+mn-lt"/>
              <a:cs typeface="Times New Roman" pitchFamily="18" charset="0"/>
            </a:rPr>
            <a:t>2. Genetiği Değiştirilmiş Bitkiler</a:t>
          </a:r>
        </a:p>
      </dsp:txBody>
      <dsp:txXfrm>
        <a:off x="438045" y="1005851"/>
        <a:ext cx="5707590" cy="491059"/>
      </dsp:txXfrm>
    </dsp:sp>
    <dsp:sp modelId="{0C659652-B8BF-4A60-9CCD-66289C6F5C76}">
      <dsp:nvSpPr>
        <dsp:cNvPr id="0" name=""/>
        <dsp:cNvSpPr/>
      </dsp:nvSpPr>
      <dsp:spPr>
        <a:xfrm>
          <a:off x="0" y="2135476"/>
          <a:ext cx="8229600" cy="504000"/>
        </a:xfrm>
        <a:prstGeom prst="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sp>
    <dsp:sp modelId="{B7D7901A-FBCE-43E9-8079-4461854BC230}">
      <dsp:nvSpPr>
        <dsp:cNvPr id="0" name=""/>
        <dsp:cNvSpPr/>
      </dsp:nvSpPr>
      <dsp:spPr>
        <a:xfrm>
          <a:off x="411480" y="1840276"/>
          <a:ext cx="5760720" cy="590400"/>
        </a:xfrm>
        <a:prstGeom prst="round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00100">
            <a:lnSpc>
              <a:spcPct val="90000"/>
            </a:lnSpc>
            <a:spcBef>
              <a:spcPct val="0"/>
            </a:spcBef>
            <a:spcAft>
              <a:spcPct val="35000"/>
            </a:spcAft>
            <a:buNone/>
          </a:pPr>
          <a:r>
            <a:rPr lang="tr-TR" sz="1800" b="1" kern="1200" dirty="0">
              <a:solidFill>
                <a:schemeClr val="tx1"/>
              </a:solidFill>
              <a:latin typeface="+mn-lt"/>
              <a:cs typeface="Times New Roman" pitchFamily="18" charset="0"/>
            </a:rPr>
            <a:t>3. Biyoçeşitlilik</a:t>
          </a:r>
        </a:p>
      </dsp:txBody>
      <dsp:txXfrm>
        <a:off x="440301" y="1869097"/>
        <a:ext cx="5703078" cy="532758"/>
      </dsp:txXfrm>
    </dsp:sp>
    <dsp:sp modelId="{0F21BB22-E31B-428E-83A6-A395D6040DC7}">
      <dsp:nvSpPr>
        <dsp:cNvPr id="0" name=""/>
        <dsp:cNvSpPr/>
      </dsp:nvSpPr>
      <dsp:spPr>
        <a:xfrm>
          <a:off x="0" y="3042676"/>
          <a:ext cx="8229600" cy="504000"/>
        </a:xfrm>
        <a:prstGeom prst="rect">
          <a:avLst/>
        </a:prstGeom>
        <a:solidFill>
          <a:schemeClr val="lt1">
            <a:alpha val="90000"/>
            <a:hueOff val="0"/>
            <a:satOff val="0"/>
            <a:lumOff val="0"/>
            <a:alphaOff val="0"/>
          </a:schemeClr>
        </a:solidFill>
        <a:ln w="25400" cap="flat" cmpd="sng" algn="ctr">
          <a:solidFill>
            <a:schemeClr val="accent5">
              <a:hueOff val="-7450407"/>
              <a:satOff val="29858"/>
              <a:lumOff val="6471"/>
              <a:alphaOff val="0"/>
            </a:schemeClr>
          </a:solidFill>
          <a:prstDash val="solid"/>
        </a:ln>
        <a:effectLst/>
      </dsp:spPr>
      <dsp:style>
        <a:lnRef idx="2">
          <a:scrgbClr r="0" g="0" b="0"/>
        </a:lnRef>
        <a:fillRef idx="1">
          <a:scrgbClr r="0" g="0" b="0"/>
        </a:fillRef>
        <a:effectRef idx="0">
          <a:scrgbClr r="0" g="0" b="0"/>
        </a:effectRef>
        <a:fontRef idx="minor"/>
      </dsp:style>
    </dsp:sp>
    <dsp:sp modelId="{86005A17-85E2-4240-852B-5293411F3300}">
      <dsp:nvSpPr>
        <dsp:cNvPr id="0" name=""/>
        <dsp:cNvSpPr/>
      </dsp:nvSpPr>
      <dsp:spPr>
        <a:xfrm>
          <a:off x="478357" y="2715435"/>
          <a:ext cx="5760720" cy="590400"/>
        </a:xfrm>
        <a:prstGeom prst="roundRect">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00100">
            <a:lnSpc>
              <a:spcPct val="90000"/>
            </a:lnSpc>
            <a:spcBef>
              <a:spcPct val="0"/>
            </a:spcBef>
            <a:spcAft>
              <a:spcPct val="35000"/>
            </a:spcAft>
            <a:buNone/>
          </a:pPr>
          <a:r>
            <a:rPr lang="tr-TR" sz="1800" b="1" kern="1200" dirty="0">
              <a:solidFill>
                <a:schemeClr val="tx1"/>
              </a:solidFill>
              <a:latin typeface="+mn-lt"/>
              <a:cs typeface="Times New Roman" pitchFamily="18" charset="0"/>
            </a:rPr>
            <a:t>4. Genetiği Değiştirilmiş Bitkilerin Biyolojik Çeşitliliğe Etkileri</a:t>
          </a:r>
        </a:p>
      </dsp:txBody>
      <dsp:txXfrm>
        <a:off x="507178" y="2744256"/>
        <a:ext cx="5703078" cy="532758"/>
      </dsp:txXfrm>
    </dsp:sp>
    <dsp:sp modelId="{D375AFD4-C71C-42D7-A591-E8498BD5EA1A}">
      <dsp:nvSpPr>
        <dsp:cNvPr id="0" name=""/>
        <dsp:cNvSpPr/>
      </dsp:nvSpPr>
      <dsp:spPr>
        <a:xfrm>
          <a:off x="0" y="3949876"/>
          <a:ext cx="8229600" cy="504000"/>
        </a:xfrm>
        <a:prstGeom prst="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sp>
    <dsp:sp modelId="{29BAD55A-0534-432B-8AFA-E7B11BFA1BB4}">
      <dsp:nvSpPr>
        <dsp:cNvPr id="0" name=""/>
        <dsp:cNvSpPr/>
      </dsp:nvSpPr>
      <dsp:spPr>
        <a:xfrm>
          <a:off x="411480" y="3654676"/>
          <a:ext cx="5760720" cy="590400"/>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00100">
            <a:lnSpc>
              <a:spcPct val="90000"/>
            </a:lnSpc>
            <a:spcBef>
              <a:spcPct val="0"/>
            </a:spcBef>
            <a:spcAft>
              <a:spcPct val="35000"/>
            </a:spcAft>
            <a:buNone/>
          </a:pPr>
          <a:r>
            <a:rPr lang="tr-TR" sz="1800" b="1" kern="1200" dirty="0">
              <a:solidFill>
                <a:schemeClr val="tx1"/>
              </a:solidFill>
              <a:latin typeface="+mn-lt"/>
              <a:cs typeface="Times New Roman" pitchFamily="18" charset="0"/>
            </a:rPr>
            <a:t>6. Sonuç</a:t>
          </a:r>
        </a:p>
      </dsp:txBody>
      <dsp:txXfrm>
        <a:off x="440301" y="3683497"/>
        <a:ext cx="5703078" cy="532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CE31AC-40BD-4B4E-8A8A-787DA8780044}">
      <dsp:nvSpPr>
        <dsp:cNvPr id="0" name=""/>
        <dsp:cNvSpPr/>
      </dsp:nvSpPr>
      <dsp:spPr>
        <a:xfrm>
          <a:off x="4363" y="465285"/>
          <a:ext cx="1862670" cy="1862670"/>
        </a:xfrm>
        <a:prstGeom prst="roundRect">
          <a:avLst>
            <a:gd name="adj" fmla="val 10000"/>
          </a:avLst>
        </a:prstGeom>
        <a:solidFill>
          <a:schemeClr val="accent5">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E9467D98-7519-49BB-9BBC-31FED0F5B320}">
      <dsp:nvSpPr>
        <dsp:cNvPr id="0" name=""/>
        <dsp:cNvSpPr/>
      </dsp:nvSpPr>
      <dsp:spPr>
        <a:xfrm>
          <a:off x="214455" y="967769"/>
          <a:ext cx="2048937" cy="3092908"/>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tr-TR" sz="1700" kern="1200" dirty="0"/>
            <a:t>1.Nesil genetiği değiştirilmiş bitkiler</a:t>
          </a:r>
        </a:p>
        <a:p>
          <a:pPr marL="114300" lvl="1" indent="-114300" algn="l" defTabSz="577850">
            <a:lnSpc>
              <a:spcPct val="90000"/>
            </a:lnSpc>
            <a:spcBef>
              <a:spcPct val="0"/>
            </a:spcBef>
            <a:spcAft>
              <a:spcPct val="15000"/>
            </a:spcAft>
            <a:buChar char="•"/>
          </a:pPr>
          <a:r>
            <a:rPr lang="tr-TR" sz="1300" kern="1200" dirty="0"/>
            <a:t>Herbisitlere dayanıklılık</a:t>
          </a:r>
        </a:p>
        <a:p>
          <a:pPr marL="114300" lvl="1" indent="-114300" algn="l" defTabSz="577850">
            <a:lnSpc>
              <a:spcPct val="90000"/>
            </a:lnSpc>
            <a:spcBef>
              <a:spcPct val="0"/>
            </a:spcBef>
            <a:spcAft>
              <a:spcPct val="15000"/>
            </a:spcAft>
            <a:buChar char="•"/>
          </a:pPr>
          <a:r>
            <a:rPr lang="tr-TR" sz="1300" kern="1200" dirty="0"/>
            <a:t>Hastalıklara tolerans</a:t>
          </a:r>
        </a:p>
        <a:p>
          <a:pPr marL="114300" lvl="1" indent="-114300" algn="l" defTabSz="577850">
            <a:lnSpc>
              <a:spcPct val="90000"/>
            </a:lnSpc>
            <a:spcBef>
              <a:spcPct val="0"/>
            </a:spcBef>
            <a:spcAft>
              <a:spcPct val="15000"/>
            </a:spcAft>
            <a:buChar char="•"/>
          </a:pPr>
          <a:r>
            <a:rPr lang="tr-TR" sz="1300" kern="1200" dirty="0"/>
            <a:t>Böcek direnci</a:t>
          </a:r>
        </a:p>
        <a:p>
          <a:pPr marL="114300" lvl="1" indent="-114300" algn="l" defTabSz="577850">
            <a:lnSpc>
              <a:spcPct val="90000"/>
            </a:lnSpc>
            <a:spcBef>
              <a:spcPct val="0"/>
            </a:spcBef>
            <a:spcAft>
              <a:spcPct val="15000"/>
            </a:spcAft>
            <a:buChar char="•"/>
          </a:pPr>
          <a:r>
            <a:rPr lang="tr-TR" sz="1300" kern="1200" dirty="0"/>
            <a:t>Strese dayanıklılık</a:t>
          </a:r>
        </a:p>
        <a:p>
          <a:pPr marL="114300" lvl="1" indent="-114300" algn="l" defTabSz="577850">
            <a:lnSpc>
              <a:spcPct val="90000"/>
            </a:lnSpc>
            <a:spcBef>
              <a:spcPct val="0"/>
            </a:spcBef>
            <a:spcAft>
              <a:spcPct val="15000"/>
            </a:spcAft>
            <a:buChar char="•"/>
          </a:pPr>
          <a:r>
            <a:rPr lang="tr-TR" sz="1300" kern="1200" dirty="0"/>
            <a:t>Zararlılara dayanıklılık</a:t>
          </a:r>
        </a:p>
      </dsp:txBody>
      <dsp:txXfrm>
        <a:off x="274466" y="1027780"/>
        <a:ext cx="1928915" cy="2972886"/>
      </dsp:txXfrm>
    </dsp:sp>
    <dsp:sp modelId="{DE69E785-9859-415D-91D4-9392856A2597}">
      <dsp:nvSpPr>
        <dsp:cNvPr id="0" name=""/>
        <dsp:cNvSpPr/>
      </dsp:nvSpPr>
      <dsp:spPr>
        <a:xfrm rot="21563693">
          <a:off x="2258410" y="1156796"/>
          <a:ext cx="391410" cy="447573"/>
        </a:xfrm>
        <a:prstGeom prst="rightArrow">
          <a:avLst>
            <a:gd name="adj1" fmla="val 60000"/>
            <a:gd name="adj2" fmla="val 5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tr-TR" sz="1300" kern="1200"/>
        </a:p>
      </dsp:txBody>
      <dsp:txXfrm>
        <a:off x="2258413" y="1246931"/>
        <a:ext cx="273987" cy="268543"/>
      </dsp:txXfrm>
    </dsp:sp>
    <dsp:sp modelId="{E14A8A71-4673-43FC-AF7E-91F1BD8B4423}">
      <dsp:nvSpPr>
        <dsp:cNvPr id="0" name=""/>
        <dsp:cNvSpPr/>
      </dsp:nvSpPr>
      <dsp:spPr>
        <a:xfrm>
          <a:off x="2985285" y="433802"/>
          <a:ext cx="1862670" cy="1862670"/>
        </a:xfrm>
        <a:prstGeom prst="roundRect">
          <a:avLst>
            <a:gd name="adj" fmla="val 10000"/>
          </a:avLst>
        </a:prstGeom>
        <a:solidFill>
          <a:schemeClr val="accent5">
            <a:tint val="50000"/>
            <a:hueOff val="-5387423"/>
            <a:satOff val="23188"/>
            <a:lumOff val="6269"/>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9EE6DA38-15BA-408F-B580-196A45D2C1F8}">
      <dsp:nvSpPr>
        <dsp:cNvPr id="0" name=""/>
        <dsp:cNvSpPr/>
      </dsp:nvSpPr>
      <dsp:spPr>
        <a:xfrm>
          <a:off x="3195377" y="873317"/>
          <a:ext cx="2048937" cy="3218843"/>
        </a:xfrm>
        <a:prstGeom prst="roundRect">
          <a:avLst>
            <a:gd name="adj" fmla="val 10000"/>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tr-TR" sz="1700" kern="1200" dirty="0"/>
            <a:t>2.Nesil genetiği değiştirilmiş  bitkiler</a:t>
          </a:r>
        </a:p>
        <a:p>
          <a:pPr marL="114300" lvl="1" indent="-114300" algn="l" defTabSz="577850">
            <a:lnSpc>
              <a:spcPct val="90000"/>
            </a:lnSpc>
            <a:spcBef>
              <a:spcPct val="0"/>
            </a:spcBef>
            <a:spcAft>
              <a:spcPct val="15000"/>
            </a:spcAft>
            <a:buChar char="•"/>
          </a:pPr>
          <a:r>
            <a:rPr lang="tr-TR" sz="1300" kern="1200" dirty="0"/>
            <a:t>Raf ömrünün uzatılması ve organoleptik özellikler</a:t>
          </a:r>
        </a:p>
        <a:p>
          <a:pPr marL="114300" lvl="1" indent="-114300" algn="l" defTabSz="577850">
            <a:lnSpc>
              <a:spcPct val="90000"/>
            </a:lnSpc>
            <a:spcBef>
              <a:spcPct val="0"/>
            </a:spcBef>
            <a:spcAft>
              <a:spcPct val="15000"/>
            </a:spcAft>
            <a:buChar char="•"/>
          </a:pPr>
          <a:r>
            <a:rPr lang="tr-TR" sz="1300" kern="1200" dirty="0"/>
            <a:t>Kimyasal içeriğinin değiştirilmesi</a:t>
          </a:r>
        </a:p>
        <a:p>
          <a:pPr marL="114300" lvl="1" indent="-114300" algn="l" defTabSz="577850">
            <a:lnSpc>
              <a:spcPct val="90000"/>
            </a:lnSpc>
            <a:spcBef>
              <a:spcPct val="0"/>
            </a:spcBef>
            <a:spcAft>
              <a:spcPct val="15000"/>
            </a:spcAft>
            <a:buChar char="•"/>
          </a:pPr>
          <a:r>
            <a:rPr lang="tr-TR" sz="1300" kern="1200" dirty="0"/>
            <a:t>Kalite iyileştirme</a:t>
          </a:r>
        </a:p>
      </dsp:txBody>
      <dsp:txXfrm>
        <a:off x="3255388" y="933328"/>
        <a:ext cx="1928915" cy="3098821"/>
      </dsp:txXfrm>
    </dsp:sp>
    <dsp:sp modelId="{3B87A950-94DF-48B9-A105-D0AC3E350883}">
      <dsp:nvSpPr>
        <dsp:cNvPr id="0" name=""/>
        <dsp:cNvSpPr/>
      </dsp:nvSpPr>
      <dsp:spPr>
        <a:xfrm rot="25970">
          <a:off x="5239338" y="1152821"/>
          <a:ext cx="391399" cy="447573"/>
        </a:xfrm>
        <a:prstGeom prst="rightArrow">
          <a:avLst>
            <a:gd name="adj1" fmla="val 60000"/>
            <a:gd name="adj2" fmla="val 50000"/>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tr-TR" sz="1300" kern="1200"/>
        </a:p>
      </dsp:txBody>
      <dsp:txXfrm>
        <a:off x="5239340" y="1241892"/>
        <a:ext cx="273979" cy="268543"/>
      </dsp:txXfrm>
    </dsp:sp>
    <dsp:sp modelId="{C8A11846-6BC1-4354-AE38-0C8F894EE308}">
      <dsp:nvSpPr>
        <dsp:cNvPr id="0" name=""/>
        <dsp:cNvSpPr/>
      </dsp:nvSpPr>
      <dsp:spPr>
        <a:xfrm>
          <a:off x="5966207" y="456321"/>
          <a:ext cx="1862670" cy="1862670"/>
        </a:xfrm>
        <a:prstGeom prst="roundRect">
          <a:avLst>
            <a:gd name="adj" fmla="val 10000"/>
          </a:avLst>
        </a:prstGeom>
        <a:solidFill>
          <a:schemeClr val="accent5">
            <a:tint val="50000"/>
            <a:hueOff val="-10774846"/>
            <a:satOff val="46375"/>
            <a:lumOff val="12537"/>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34C2B1A1-F648-4C2D-A24F-7D8665F0E8A7}">
      <dsp:nvSpPr>
        <dsp:cNvPr id="0" name=""/>
        <dsp:cNvSpPr/>
      </dsp:nvSpPr>
      <dsp:spPr>
        <a:xfrm>
          <a:off x="6176299" y="940876"/>
          <a:ext cx="2048937" cy="3128764"/>
        </a:xfrm>
        <a:prstGeom prst="roundRect">
          <a:avLst>
            <a:gd name="adj" fmla="val 10000"/>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tr-TR" sz="1700" kern="1200" dirty="0"/>
            <a:t>3.Nesil genetiği değiştirilmiş bitkiler</a:t>
          </a:r>
        </a:p>
        <a:p>
          <a:pPr marL="114300" lvl="1" indent="-114300" algn="l" defTabSz="577850">
            <a:lnSpc>
              <a:spcPct val="90000"/>
            </a:lnSpc>
            <a:spcBef>
              <a:spcPct val="0"/>
            </a:spcBef>
            <a:spcAft>
              <a:spcPct val="15000"/>
            </a:spcAft>
            <a:buChar char="•"/>
          </a:pPr>
          <a:r>
            <a:rPr lang="tr-TR" sz="1300" kern="1200" dirty="0"/>
            <a:t>Bitkilerde aşı üretimi</a:t>
          </a:r>
        </a:p>
        <a:p>
          <a:pPr marL="114300" lvl="1" indent="-114300" algn="l" defTabSz="577850">
            <a:lnSpc>
              <a:spcPct val="90000"/>
            </a:lnSpc>
            <a:spcBef>
              <a:spcPct val="0"/>
            </a:spcBef>
            <a:spcAft>
              <a:spcPct val="15000"/>
            </a:spcAft>
            <a:buChar char="•"/>
          </a:pPr>
          <a:r>
            <a:rPr lang="tr-TR" sz="1300" kern="1200" dirty="0" err="1"/>
            <a:t>Biyo</a:t>
          </a:r>
          <a:r>
            <a:rPr lang="tr-TR" sz="1300" kern="1200" dirty="0"/>
            <a:t>-yakıt üretimi</a:t>
          </a:r>
        </a:p>
      </dsp:txBody>
      <dsp:txXfrm>
        <a:off x="6236310" y="1000887"/>
        <a:ext cx="1928915" cy="30087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DA6439-70F8-43CF-9B33-3F5A075869CF}">
      <dsp:nvSpPr>
        <dsp:cNvPr id="0" name=""/>
        <dsp:cNvSpPr/>
      </dsp:nvSpPr>
      <dsp:spPr>
        <a:xfrm>
          <a:off x="3241995" y="1613920"/>
          <a:ext cx="1427523" cy="1396524"/>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tr-TR" sz="1200" b="1" kern="1200" dirty="0">
              <a:solidFill>
                <a:schemeClr val="tx1"/>
              </a:solidFill>
              <a:latin typeface="Times New Roman" pitchFamily="18" charset="0"/>
              <a:cs typeface="Times New Roman" pitchFamily="18" charset="0"/>
            </a:rPr>
            <a:t>BİYOLOJİK</a:t>
          </a:r>
        </a:p>
        <a:p>
          <a:pPr marL="0" lvl="0" indent="0" algn="ctr" defTabSz="533400">
            <a:lnSpc>
              <a:spcPct val="90000"/>
            </a:lnSpc>
            <a:spcBef>
              <a:spcPct val="0"/>
            </a:spcBef>
            <a:spcAft>
              <a:spcPct val="35000"/>
            </a:spcAft>
            <a:buNone/>
          </a:pPr>
          <a:r>
            <a:rPr lang="tr-TR" sz="1200" b="1" kern="1200" dirty="0">
              <a:solidFill>
                <a:schemeClr val="tx1"/>
              </a:solidFill>
              <a:latin typeface="Times New Roman" pitchFamily="18" charset="0"/>
              <a:cs typeface="Times New Roman" pitchFamily="18" charset="0"/>
            </a:rPr>
            <a:t>ÇEŞİTLİLİK</a:t>
          </a:r>
          <a:endParaRPr lang="tr-TR" sz="1200" b="1" kern="1200" dirty="0">
            <a:solidFill>
              <a:schemeClr val="tx1"/>
            </a:solidFill>
          </a:endParaRPr>
        </a:p>
      </dsp:txBody>
      <dsp:txXfrm>
        <a:off x="3451051" y="1818436"/>
        <a:ext cx="1009411" cy="987492"/>
      </dsp:txXfrm>
    </dsp:sp>
    <dsp:sp modelId="{DC683FB7-0B9F-45AC-ADE9-7C2DFD0407B3}">
      <dsp:nvSpPr>
        <dsp:cNvPr id="0" name=""/>
        <dsp:cNvSpPr/>
      </dsp:nvSpPr>
      <dsp:spPr>
        <a:xfrm rot="16062906">
          <a:off x="3760847" y="1138697"/>
          <a:ext cx="311417" cy="382009"/>
        </a:xfrm>
        <a:prstGeom prst="rightArrow">
          <a:avLst>
            <a:gd name="adj1" fmla="val 60000"/>
            <a:gd name="adj2" fmla="val 5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tr-TR" sz="1000" kern="1200"/>
        </a:p>
      </dsp:txBody>
      <dsp:txXfrm rot="10800000">
        <a:off x="3809422" y="1261774"/>
        <a:ext cx="217992" cy="229205"/>
      </dsp:txXfrm>
    </dsp:sp>
    <dsp:sp modelId="{9186CC89-76D1-4796-B495-0D38420FD6B5}">
      <dsp:nvSpPr>
        <dsp:cNvPr id="0" name=""/>
        <dsp:cNvSpPr/>
      </dsp:nvSpPr>
      <dsp:spPr>
        <a:xfrm>
          <a:off x="3378733" y="16540"/>
          <a:ext cx="1011200" cy="1011200"/>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tr-TR" sz="1000" b="1" kern="1200" dirty="0">
              <a:solidFill>
                <a:schemeClr val="tx1"/>
              </a:solidFill>
              <a:latin typeface="+mj-lt"/>
              <a:cs typeface="Times New Roman" pitchFamily="18" charset="0"/>
            </a:rPr>
            <a:t>Toprak ve su </a:t>
          </a:r>
          <a:r>
            <a:rPr lang="tr-TR" sz="900" b="1" kern="1200" dirty="0">
              <a:solidFill>
                <a:schemeClr val="tx1"/>
              </a:solidFill>
              <a:latin typeface="+mj-lt"/>
              <a:cs typeface="Times New Roman" pitchFamily="18" charset="0"/>
            </a:rPr>
            <a:t>kaynaklarında</a:t>
          </a:r>
          <a:r>
            <a:rPr lang="tr-TR" sz="1000" b="1" kern="1200" dirty="0">
              <a:solidFill>
                <a:schemeClr val="tx1"/>
              </a:solidFill>
              <a:latin typeface="+mj-lt"/>
              <a:cs typeface="Times New Roman" pitchFamily="18" charset="0"/>
            </a:rPr>
            <a:t> kirlenme</a:t>
          </a:r>
        </a:p>
      </dsp:txBody>
      <dsp:txXfrm>
        <a:off x="3526820" y="164627"/>
        <a:ext cx="715026" cy="715026"/>
      </dsp:txXfrm>
    </dsp:sp>
    <dsp:sp modelId="{667D9546-F722-40F3-B763-FBAAE76C9FBF}">
      <dsp:nvSpPr>
        <dsp:cNvPr id="0" name=""/>
        <dsp:cNvSpPr/>
      </dsp:nvSpPr>
      <dsp:spPr>
        <a:xfrm rot="18699280">
          <a:off x="4453633" y="1409196"/>
          <a:ext cx="270930" cy="382009"/>
        </a:xfrm>
        <a:prstGeom prst="rightArrow">
          <a:avLst>
            <a:gd name="adj1" fmla="val 60000"/>
            <a:gd name="adj2" fmla="val 50000"/>
          </a:avLst>
        </a:prstGeom>
        <a:gradFill rotWithShape="0">
          <a:gsLst>
            <a:gs pos="0">
              <a:schemeClr val="accent5">
                <a:hueOff val="-1419125"/>
                <a:satOff val="5687"/>
                <a:lumOff val="1233"/>
                <a:alphaOff val="0"/>
                <a:shade val="51000"/>
                <a:satMod val="130000"/>
              </a:schemeClr>
            </a:gs>
            <a:gs pos="80000">
              <a:schemeClr val="accent5">
                <a:hueOff val="-1419125"/>
                <a:satOff val="5687"/>
                <a:lumOff val="1233"/>
                <a:alphaOff val="0"/>
                <a:shade val="93000"/>
                <a:satMod val="130000"/>
              </a:schemeClr>
            </a:gs>
            <a:gs pos="100000">
              <a:schemeClr val="accent5">
                <a:hueOff val="-1419125"/>
                <a:satOff val="5687"/>
                <a:lumOff val="12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tr-TR" sz="1000" kern="1200"/>
        </a:p>
      </dsp:txBody>
      <dsp:txXfrm>
        <a:off x="4467262" y="1515962"/>
        <a:ext cx="189651" cy="229205"/>
      </dsp:txXfrm>
    </dsp:sp>
    <dsp:sp modelId="{122F78CA-865D-4FC6-B27D-0C02C5827B37}">
      <dsp:nvSpPr>
        <dsp:cNvPr id="0" name=""/>
        <dsp:cNvSpPr/>
      </dsp:nvSpPr>
      <dsp:spPr>
        <a:xfrm>
          <a:off x="4594515" y="520133"/>
          <a:ext cx="1011200" cy="1011200"/>
        </a:xfrm>
        <a:prstGeom prst="ellipse">
          <a:avLst/>
        </a:prstGeom>
        <a:gradFill rotWithShape="0">
          <a:gsLst>
            <a:gs pos="0">
              <a:schemeClr val="accent5">
                <a:hueOff val="-1419125"/>
                <a:satOff val="5687"/>
                <a:lumOff val="1233"/>
                <a:alphaOff val="0"/>
                <a:shade val="51000"/>
                <a:satMod val="130000"/>
              </a:schemeClr>
            </a:gs>
            <a:gs pos="80000">
              <a:schemeClr val="accent5">
                <a:hueOff val="-1419125"/>
                <a:satOff val="5687"/>
                <a:lumOff val="1233"/>
                <a:alphaOff val="0"/>
                <a:shade val="93000"/>
                <a:satMod val="130000"/>
              </a:schemeClr>
            </a:gs>
            <a:gs pos="100000">
              <a:schemeClr val="accent5">
                <a:hueOff val="-1419125"/>
                <a:satOff val="5687"/>
                <a:lumOff val="12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tr-TR" sz="1000" b="1" kern="1200" dirty="0">
              <a:solidFill>
                <a:schemeClr val="tx1"/>
              </a:solidFill>
              <a:latin typeface="+mj-lt"/>
              <a:cs typeface="Times New Roman" pitchFamily="18" charset="0"/>
            </a:rPr>
            <a:t>Gen kaçısı (kontrolsüz yabani Tozlaşma/</a:t>
          </a:r>
        </a:p>
        <a:p>
          <a:pPr marL="0" lvl="0" indent="0" algn="ctr" defTabSz="444500">
            <a:lnSpc>
              <a:spcPct val="90000"/>
            </a:lnSpc>
            <a:spcBef>
              <a:spcPct val="0"/>
            </a:spcBef>
            <a:spcAft>
              <a:spcPct val="35000"/>
            </a:spcAft>
            <a:buNone/>
          </a:pPr>
          <a:r>
            <a:rPr lang="tr-TR" sz="1000" b="1" kern="1200" dirty="0">
              <a:solidFill>
                <a:schemeClr val="tx1"/>
              </a:solidFill>
              <a:latin typeface="+mj-lt"/>
              <a:cs typeface="Times New Roman" pitchFamily="18" charset="0"/>
            </a:rPr>
            <a:t>Hibritleşme)</a:t>
          </a:r>
        </a:p>
      </dsp:txBody>
      <dsp:txXfrm>
        <a:off x="4742602" y="668220"/>
        <a:ext cx="715026" cy="715026"/>
      </dsp:txXfrm>
    </dsp:sp>
    <dsp:sp modelId="{6799FD57-E7CB-4F4C-B577-414516008F52}">
      <dsp:nvSpPr>
        <dsp:cNvPr id="0" name=""/>
        <dsp:cNvSpPr/>
      </dsp:nvSpPr>
      <dsp:spPr>
        <a:xfrm rot="21452675">
          <a:off x="4763271" y="2081662"/>
          <a:ext cx="227971" cy="382009"/>
        </a:xfrm>
        <a:prstGeom prst="rightArrow">
          <a:avLst>
            <a:gd name="adj1" fmla="val 60000"/>
            <a:gd name="adj2" fmla="val 50000"/>
          </a:avLst>
        </a:prstGeom>
        <a:gradFill rotWithShape="0">
          <a:gsLst>
            <a:gs pos="0">
              <a:schemeClr val="accent5">
                <a:hueOff val="-2838251"/>
                <a:satOff val="11375"/>
                <a:lumOff val="2465"/>
                <a:alphaOff val="0"/>
                <a:shade val="51000"/>
                <a:satMod val="130000"/>
              </a:schemeClr>
            </a:gs>
            <a:gs pos="80000">
              <a:schemeClr val="accent5">
                <a:hueOff val="-2838251"/>
                <a:satOff val="11375"/>
                <a:lumOff val="2465"/>
                <a:alphaOff val="0"/>
                <a:shade val="93000"/>
                <a:satMod val="130000"/>
              </a:schemeClr>
            </a:gs>
            <a:gs pos="100000">
              <a:schemeClr val="accent5">
                <a:hueOff val="-2838251"/>
                <a:satOff val="11375"/>
                <a:lumOff val="246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tr-TR" sz="1000" kern="1200"/>
        </a:p>
      </dsp:txBody>
      <dsp:txXfrm>
        <a:off x="4763302" y="2159529"/>
        <a:ext cx="159580" cy="229205"/>
      </dsp:txXfrm>
    </dsp:sp>
    <dsp:sp modelId="{69165831-B23C-4B20-B2E2-C9ED7503A107}">
      <dsp:nvSpPr>
        <dsp:cNvPr id="0" name=""/>
        <dsp:cNvSpPr/>
      </dsp:nvSpPr>
      <dsp:spPr>
        <a:xfrm>
          <a:off x="5098108" y="1735915"/>
          <a:ext cx="1011200" cy="1011200"/>
        </a:xfrm>
        <a:prstGeom prst="ellipse">
          <a:avLst/>
        </a:prstGeom>
        <a:gradFill rotWithShape="0">
          <a:gsLst>
            <a:gs pos="0">
              <a:schemeClr val="accent5">
                <a:hueOff val="-2838251"/>
                <a:satOff val="11375"/>
                <a:lumOff val="2465"/>
                <a:alphaOff val="0"/>
                <a:shade val="51000"/>
                <a:satMod val="130000"/>
              </a:schemeClr>
            </a:gs>
            <a:gs pos="80000">
              <a:schemeClr val="accent5">
                <a:hueOff val="-2838251"/>
                <a:satOff val="11375"/>
                <a:lumOff val="2465"/>
                <a:alphaOff val="0"/>
                <a:shade val="93000"/>
                <a:satMod val="130000"/>
              </a:schemeClr>
            </a:gs>
            <a:gs pos="100000">
              <a:schemeClr val="accent5">
                <a:hueOff val="-2838251"/>
                <a:satOff val="11375"/>
                <a:lumOff val="246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tr-TR" sz="1000" b="1" kern="1200" dirty="0">
              <a:solidFill>
                <a:schemeClr val="tx1"/>
              </a:solidFill>
              <a:latin typeface="+mj-lt"/>
              <a:cs typeface="Times New Roman" pitchFamily="18" charset="0"/>
            </a:rPr>
            <a:t>Bitkide </a:t>
          </a:r>
          <a:r>
            <a:rPr lang="tr-TR" sz="900" b="1" kern="1200" dirty="0">
              <a:solidFill>
                <a:schemeClr val="tx1"/>
              </a:solidFill>
              <a:latin typeface="+mj-lt"/>
              <a:cs typeface="Times New Roman" pitchFamily="18" charset="0"/>
            </a:rPr>
            <a:t>dayanıklılığın</a:t>
          </a:r>
          <a:r>
            <a:rPr lang="tr-TR" sz="1000" b="1" kern="1200" dirty="0">
              <a:solidFill>
                <a:schemeClr val="tx1"/>
              </a:solidFill>
              <a:latin typeface="+mj-lt"/>
              <a:cs typeface="Times New Roman" pitchFamily="18" charset="0"/>
            </a:rPr>
            <a:t> gerilemesi</a:t>
          </a:r>
        </a:p>
      </dsp:txBody>
      <dsp:txXfrm>
        <a:off x="5246195" y="1884002"/>
        <a:ext cx="715026" cy="715026"/>
      </dsp:txXfrm>
    </dsp:sp>
    <dsp:sp modelId="{7381D2DB-8A33-4AC6-A9EC-6F74DA4D7AFA}">
      <dsp:nvSpPr>
        <dsp:cNvPr id="0" name=""/>
        <dsp:cNvSpPr/>
      </dsp:nvSpPr>
      <dsp:spPr>
        <a:xfrm rot="2701136">
          <a:off x="4486434" y="2760245"/>
          <a:ext cx="215934" cy="382009"/>
        </a:xfrm>
        <a:prstGeom prst="rightArrow">
          <a:avLst>
            <a:gd name="adj1" fmla="val 60000"/>
            <a:gd name="adj2" fmla="val 50000"/>
          </a:avLst>
        </a:prstGeom>
        <a:gradFill rotWithShape="0">
          <a:gsLst>
            <a:gs pos="0">
              <a:schemeClr val="accent5">
                <a:hueOff val="-4257376"/>
                <a:satOff val="17062"/>
                <a:lumOff val="3698"/>
                <a:alphaOff val="0"/>
                <a:shade val="51000"/>
                <a:satMod val="130000"/>
              </a:schemeClr>
            </a:gs>
            <a:gs pos="80000">
              <a:schemeClr val="accent5">
                <a:hueOff val="-4257376"/>
                <a:satOff val="17062"/>
                <a:lumOff val="3698"/>
                <a:alphaOff val="0"/>
                <a:shade val="93000"/>
                <a:satMod val="130000"/>
              </a:schemeClr>
            </a:gs>
            <a:gs pos="100000">
              <a:schemeClr val="accent5">
                <a:hueOff val="-4257376"/>
                <a:satOff val="17062"/>
                <a:lumOff val="369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tr-TR" sz="1000" kern="1200"/>
        </a:p>
      </dsp:txBody>
      <dsp:txXfrm>
        <a:off x="4495928" y="2813736"/>
        <a:ext cx="151154" cy="229205"/>
      </dsp:txXfrm>
    </dsp:sp>
    <dsp:sp modelId="{DD016CCE-B953-4AFF-A620-3004352B64E5}">
      <dsp:nvSpPr>
        <dsp:cNvPr id="0" name=""/>
        <dsp:cNvSpPr/>
      </dsp:nvSpPr>
      <dsp:spPr>
        <a:xfrm>
          <a:off x="4594515" y="2951697"/>
          <a:ext cx="1011200" cy="1011200"/>
        </a:xfrm>
        <a:prstGeom prst="ellipse">
          <a:avLst/>
        </a:prstGeom>
        <a:gradFill rotWithShape="0">
          <a:gsLst>
            <a:gs pos="0">
              <a:schemeClr val="accent5">
                <a:hueOff val="-4257376"/>
                <a:satOff val="17062"/>
                <a:lumOff val="3698"/>
                <a:alphaOff val="0"/>
                <a:shade val="51000"/>
                <a:satMod val="130000"/>
              </a:schemeClr>
            </a:gs>
            <a:gs pos="80000">
              <a:schemeClr val="accent5">
                <a:hueOff val="-4257376"/>
                <a:satOff val="17062"/>
                <a:lumOff val="3698"/>
                <a:alphaOff val="0"/>
                <a:shade val="93000"/>
                <a:satMod val="130000"/>
              </a:schemeClr>
            </a:gs>
            <a:gs pos="100000">
              <a:schemeClr val="accent5">
                <a:hueOff val="-4257376"/>
                <a:satOff val="17062"/>
                <a:lumOff val="369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tr-TR" sz="1000" b="1" kern="1200" dirty="0">
              <a:solidFill>
                <a:schemeClr val="tx1"/>
              </a:solidFill>
              <a:latin typeface="+mj-lt"/>
              <a:cs typeface="Times New Roman" pitchFamily="18" charset="0"/>
            </a:rPr>
            <a:t>Süper yabani bitkilerin ortaya çıkması</a:t>
          </a:r>
        </a:p>
      </dsp:txBody>
      <dsp:txXfrm>
        <a:off x="4742602" y="3099784"/>
        <a:ext cx="715026" cy="715026"/>
      </dsp:txXfrm>
    </dsp:sp>
    <dsp:sp modelId="{26B9EC57-A257-401E-8E36-9447FE15823C}">
      <dsp:nvSpPr>
        <dsp:cNvPr id="0" name=""/>
        <dsp:cNvSpPr/>
      </dsp:nvSpPr>
      <dsp:spPr>
        <a:xfrm rot="5548832">
          <a:off x="3797878" y="3035097"/>
          <a:ext cx="236573" cy="382009"/>
        </a:xfrm>
        <a:prstGeom prst="rightArrow">
          <a:avLst>
            <a:gd name="adj1" fmla="val 60000"/>
            <a:gd name="adj2" fmla="val 50000"/>
          </a:avLst>
        </a:prstGeom>
        <a:gradFill rotWithShape="0">
          <a:gsLst>
            <a:gs pos="0">
              <a:schemeClr val="accent5">
                <a:hueOff val="-5676501"/>
                <a:satOff val="22749"/>
                <a:lumOff val="4930"/>
                <a:alphaOff val="0"/>
                <a:shade val="51000"/>
                <a:satMod val="130000"/>
              </a:schemeClr>
            </a:gs>
            <a:gs pos="80000">
              <a:schemeClr val="accent5">
                <a:hueOff val="-5676501"/>
                <a:satOff val="22749"/>
                <a:lumOff val="4930"/>
                <a:alphaOff val="0"/>
                <a:shade val="93000"/>
                <a:satMod val="130000"/>
              </a:schemeClr>
            </a:gs>
            <a:gs pos="100000">
              <a:schemeClr val="accent5">
                <a:hueOff val="-5676501"/>
                <a:satOff val="22749"/>
                <a:lumOff val="49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tr-TR" sz="1000" kern="1200"/>
        </a:p>
      </dsp:txBody>
      <dsp:txXfrm rot="10800000">
        <a:off x="3834900" y="3076046"/>
        <a:ext cx="165601" cy="229205"/>
      </dsp:txXfrm>
    </dsp:sp>
    <dsp:sp modelId="{877EB195-CA81-4F08-9952-46042F5EBEFA}">
      <dsp:nvSpPr>
        <dsp:cNvPr id="0" name=""/>
        <dsp:cNvSpPr/>
      </dsp:nvSpPr>
      <dsp:spPr>
        <a:xfrm>
          <a:off x="3378733" y="3455290"/>
          <a:ext cx="1011200" cy="1011200"/>
        </a:xfrm>
        <a:prstGeom prst="ellipse">
          <a:avLst/>
        </a:prstGeom>
        <a:gradFill rotWithShape="0">
          <a:gsLst>
            <a:gs pos="0">
              <a:schemeClr val="accent5">
                <a:hueOff val="-5676501"/>
                <a:satOff val="22749"/>
                <a:lumOff val="4930"/>
                <a:alphaOff val="0"/>
                <a:shade val="51000"/>
                <a:satMod val="130000"/>
              </a:schemeClr>
            </a:gs>
            <a:gs pos="80000">
              <a:schemeClr val="accent5">
                <a:hueOff val="-5676501"/>
                <a:satOff val="22749"/>
                <a:lumOff val="4930"/>
                <a:alphaOff val="0"/>
                <a:shade val="93000"/>
                <a:satMod val="130000"/>
              </a:schemeClr>
            </a:gs>
            <a:gs pos="100000">
              <a:schemeClr val="accent5">
                <a:hueOff val="-5676501"/>
                <a:satOff val="22749"/>
                <a:lumOff val="49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tr-TR" sz="1000" b="1" kern="1200" dirty="0">
              <a:solidFill>
                <a:schemeClr val="tx1"/>
              </a:solidFill>
              <a:latin typeface="+mj-lt"/>
              <a:cs typeface="Times New Roman" pitchFamily="18" charset="0"/>
            </a:rPr>
            <a:t>Zararlılarda </a:t>
          </a:r>
          <a:r>
            <a:rPr lang="tr-TR" sz="900" b="1" kern="1200" dirty="0">
              <a:solidFill>
                <a:schemeClr val="tx1"/>
              </a:solidFill>
              <a:latin typeface="+mj-lt"/>
              <a:cs typeface="Times New Roman" pitchFamily="18" charset="0"/>
            </a:rPr>
            <a:t>dayanıklılığın</a:t>
          </a:r>
          <a:r>
            <a:rPr lang="tr-TR" sz="1000" b="1" kern="1200" dirty="0">
              <a:solidFill>
                <a:schemeClr val="tx1"/>
              </a:solidFill>
              <a:latin typeface="+mj-lt"/>
              <a:cs typeface="Times New Roman" pitchFamily="18" charset="0"/>
            </a:rPr>
            <a:t> ortaya çıkması</a:t>
          </a:r>
        </a:p>
      </dsp:txBody>
      <dsp:txXfrm>
        <a:off x="3526820" y="3603377"/>
        <a:ext cx="715026" cy="715026"/>
      </dsp:txXfrm>
    </dsp:sp>
    <dsp:sp modelId="{60A4FFCC-1DD4-490F-8EBF-BAE36FD7A9CA}">
      <dsp:nvSpPr>
        <dsp:cNvPr id="0" name=""/>
        <dsp:cNvSpPr/>
      </dsp:nvSpPr>
      <dsp:spPr>
        <a:xfrm rot="8300595">
          <a:off x="3107447" y="2755507"/>
          <a:ext cx="270540" cy="382009"/>
        </a:xfrm>
        <a:prstGeom prst="rightArrow">
          <a:avLst>
            <a:gd name="adj1" fmla="val 60000"/>
            <a:gd name="adj2" fmla="val 50000"/>
          </a:avLst>
        </a:prstGeom>
        <a:gradFill rotWithShape="0">
          <a:gsLst>
            <a:gs pos="0">
              <a:schemeClr val="accent5">
                <a:hueOff val="-7095626"/>
                <a:satOff val="28436"/>
                <a:lumOff val="6163"/>
                <a:alphaOff val="0"/>
                <a:shade val="51000"/>
                <a:satMod val="130000"/>
              </a:schemeClr>
            </a:gs>
            <a:gs pos="80000">
              <a:schemeClr val="accent5">
                <a:hueOff val="-7095626"/>
                <a:satOff val="28436"/>
                <a:lumOff val="6163"/>
                <a:alphaOff val="0"/>
                <a:shade val="93000"/>
                <a:satMod val="130000"/>
              </a:schemeClr>
            </a:gs>
            <a:gs pos="100000">
              <a:schemeClr val="accent5">
                <a:hueOff val="-7095626"/>
                <a:satOff val="28436"/>
                <a:lumOff val="616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tr-TR" sz="1000" kern="1200"/>
        </a:p>
      </dsp:txBody>
      <dsp:txXfrm rot="10800000">
        <a:off x="3178348" y="2804936"/>
        <a:ext cx="189378" cy="229205"/>
      </dsp:txXfrm>
    </dsp:sp>
    <dsp:sp modelId="{ABDF4B9E-DB6D-44A4-9B0D-3477CDCDAE2D}">
      <dsp:nvSpPr>
        <dsp:cNvPr id="0" name=""/>
        <dsp:cNvSpPr/>
      </dsp:nvSpPr>
      <dsp:spPr>
        <a:xfrm>
          <a:off x="2162951" y="2951697"/>
          <a:ext cx="1011200" cy="1011200"/>
        </a:xfrm>
        <a:prstGeom prst="ellipse">
          <a:avLst/>
        </a:prstGeom>
        <a:gradFill rotWithShape="0">
          <a:gsLst>
            <a:gs pos="0">
              <a:schemeClr val="accent5">
                <a:hueOff val="-7095626"/>
                <a:satOff val="28436"/>
                <a:lumOff val="6163"/>
                <a:alphaOff val="0"/>
                <a:shade val="51000"/>
                <a:satMod val="130000"/>
              </a:schemeClr>
            </a:gs>
            <a:gs pos="80000">
              <a:schemeClr val="accent5">
                <a:hueOff val="-7095626"/>
                <a:satOff val="28436"/>
                <a:lumOff val="6163"/>
                <a:alphaOff val="0"/>
                <a:shade val="93000"/>
                <a:satMod val="130000"/>
              </a:schemeClr>
            </a:gs>
            <a:gs pos="100000">
              <a:schemeClr val="accent5">
                <a:hueOff val="-7095626"/>
                <a:satOff val="28436"/>
                <a:lumOff val="616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tr-TR" sz="1000" b="1" kern="1200" dirty="0">
              <a:solidFill>
                <a:schemeClr val="tx1"/>
              </a:solidFill>
              <a:latin typeface="+mj-lt"/>
              <a:cs typeface="Times New Roman" pitchFamily="18" charset="0"/>
            </a:rPr>
            <a:t>Hedef olmayan </a:t>
          </a:r>
          <a:r>
            <a:rPr lang="tr-TR" sz="800" b="1" kern="1200" dirty="0">
              <a:solidFill>
                <a:schemeClr val="tx1"/>
              </a:solidFill>
              <a:latin typeface="+mj-lt"/>
              <a:cs typeface="Times New Roman" pitchFamily="18" charset="0"/>
            </a:rPr>
            <a:t>organizmaların</a:t>
          </a:r>
          <a:r>
            <a:rPr lang="tr-TR" sz="1000" b="1" kern="1200" dirty="0">
              <a:solidFill>
                <a:schemeClr val="tx1"/>
              </a:solidFill>
              <a:latin typeface="+mj-lt"/>
              <a:cs typeface="Times New Roman" pitchFamily="18" charset="0"/>
            </a:rPr>
            <a:t> zarar görmesi</a:t>
          </a:r>
        </a:p>
      </dsp:txBody>
      <dsp:txXfrm>
        <a:off x="2311038" y="3099784"/>
        <a:ext cx="715026" cy="715026"/>
      </dsp:txXfrm>
    </dsp:sp>
    <dsp:sp modelId="{BD4445A3-219C-4E1B-8998-41591A57C23B}">
      <dsp:nvSpPr>
        <dsp:cNvPr id="0" name=""/>
        <dsp:cNvSpPr/>
      </dsp:nvSpPr>
      <dsp:spPr>
        <a:xfrm rot="10935586">
          <a:off x="2860888" y="2083297"/>
          <a:ext cx="269861" cy="382009"/>
        </a:xfrm>
        <a:prstGeom prst="rightArrow">
          <a:avLst>
            <a:gd name="adj1" fmla="val 60000"/>
            <a:gd name="adj2" fmla="val 50000"/>
          </a:avLst>
        </a:prstGeom>
        <a:gradFill rotWithShape="0">
          <a:gsLst>
            <a:gs pos="0">
              <a:schemeClr val="accent5">
                <a:hueOff val="-8514751"/>
                <a:satOff val="34124"/>
                <a:lumOff val="7395"/>
                <a:alphaOff val="0"/>
                <a:shade val="51000"/>
                <a:satMod val="130000"/>
              </a:schemeClr>
            </a:gs>
            <a:gs pos="80000">
              <a:schemeClr val="accent5">
                <a:hueOff val="-8514751"/>
                <a:satOff val="34124"/>
                <a:lumOff val="7395"/>
                <a:alphaOff val="0"/>
                <a:shade val="93000"/>
                <a:satMod val="130000"/>
              </a:schemeClr>
            </a:gs>
            <a:gs pos="100000">
              <a:schemeClr val="accent5">
                <a:hueOff val="-8514751"/>
                <a:satOff val="34124"/>
                <a:lumOff val="739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tr-TR" sz="1000" kern="1200"/>
        </a:p>
      </dsp:txBody>
      <dsp:txXfrm rot="10800000">
        <a:off x="2941815" y="2161295"/>
        <a:ext cx="188903" cy="229205"/>
      </dsp:txXfrm>
    </dsp:sp>
    <dsp:sp modelId="{2715093E-8B71-442F-876A-4DC530317354}">
      <dsp:nvSpPr>
        <dsp:cNvPr id="0" name=""/>
        <dsp:cNvSpPr/>
      </dsp:nvSpPr>
      <dsp:spPr>
        <a:xfrm>
          <a:off x="1595546" y="1740552"/>
          <a:ext cx="1138824" cy="1001927"/>
        </a:xfrm>
        <a:prstGeom prst="ellipse">
          <a:avLst/>
        </a:prstGeom>
        <a:gradFill rotWithShape="0">
          <a:gsLst>
            <a:gs pos="0">
              <a:schemeClr val="accent5">
                <a:hueOff val="-8514751"/>
                <a:satOff val="34124"/>
                <a:lumOff val="7395"/>
                <a:alphaOff val="0"/>
                <a:shade val="51000"/>
                <a:satMod val="130000"/>
              </a:schemeClr>
            </a:gs>
            <a:gs pos="80000">
              <a:schemeClr val="accent5">
                <a:hueOff val="-8514751"/>
                <a:satOff val="34124"/>
                <a:lumOff val="7395"/>
                <a:alphaOff val="0"/>
                <a:shade val="93000"/>
                <a:satMod val="130000"/>
              </a:schemeClr>
            </a:gs>
            <a:gs pos="100000">
              <a:schemeClr val="accent5">
                <a:hueOff val="-8514751"/>
                <a:satOff val="34124"/>
                <a:lumOff val="739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tr-TR" sz="1000" b="1" kern="1200" dirty="0">
              <a:solidFill>
                <a:schemeClr val="tx1"/>
              </a:solidFill>
            </a:rPr>
            <a:t>Tek kültüre geçiş</a:t>
          </a:r>
          <a:endParaRPr lang="tr-TR" sz="1000" b="1" kern="1200" dirty="0">
            <a:solidFill>
              <a:schemeClr val="tx1"/>
            </a:solidFill>
            <a:latin typeface="+mj-lt"/>
            <a:cs typeface="Times New Roman" pitchFamily="18" charset="0"/>
          </a:endParaRPr>
        </a:p>
      </dsp:txBody>
      <dsp:txXfrm>
        <a:off x="1762323" y="1887281"/>
        <a:ext cx="805270" cy="708469"/>
      </dsp:txXfrm>
    </dsp:sp>
    <dsp:sp modelId="{FD28964B-7943-4B98-A205-379DEA0FF02B}">
      <dsp:nvSpPr>
        <dsp:cNvPr id="0" name=""/>
        <dsp:cNvSpPr/>
      </dsp:nvSpPr>
      <dsp:spPr>
        <a:xfrm rot="13713591">
          <a:off x="3047731" y="1318815"/>
          <a:ext cx="399295" cy="382009"/>
        </a:xfrm>
        <a:prstGeom prst="rightArrow">
          <a:avLst>
            <a:gd name="adj1" fmla="val 60000"/>
            <a:gd name="adj2" fmla="val 50000"/>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tr-TR" sz="1000" kern="1200"/>
        </a:p>
      </dsp:txBody>
      <dsp:txXfrm rot="10800000">
        <a:off x="3142957" y="1438173"/>
        <a:ext cx="284692" cy="229205"/>
      </dsp:txXfrm>
    </dsp:sp>
    <dsp:sp modelId="{459304E4-7A93-4964-BC44-2B8DC4F92E87}">
      <dsp:nvSpPr>
        <dsp:cNvPr id="0" name=""/>
        <dsp:cNvSpPr/>
      </dsp:nvSpPr>
      <dsp:spPr>
        <a:xfrm>
          <a:off x="2071883" y="322360"/>
          <a:ext cx="1138824" cy="1001927"/>
        </a:xfrm>
        <a:prstGeom prst="ellipse">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tr-TR" sz="1000" b="1" kern="1200" dirty="0">
              <a:solidFill>
                <a:schemeClr val="tx1"/>
              </a:solidFill>
            </a:rPr>
            <a:t>Genetik kirlenme</a:t>
          </a:r>
          <a:endParaRPr lang="tr-TR" sz="1000" b="1" kern="1200" dirty="0">
            <a:solidFill>
              <a:schemeClr val="tx1"/>
            </a:solidFill>
            <a:latin typeface="+mj-lt"/>
            <a:cs typeface="Times New Roman" pitchFamily="18" charset="0"/>
          </a:endParaRPr>
        </a:p>
      </dsp:txBody>
      <dsp:txXfrm>
        <a:off x="2238660" y="469089"/>
        <a:ext cx="805270" cy="7084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77EE29-2253-44B8-AE62-613EFB73D486}">
      <dsp:nvSpPr>
        <dsp:cNvPr id="0" name=""/>
        <dsp:cNvSpPr/>
      </dsp:nvSpPr>
      <dsp:spPr>
        <a:xfrm>
          <a:off x="2026567" y="767510"/>
          <a:ext cx="4176465" cy="3624972"/>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solidFill>
                <a:schemeClr val="tx1"/>
              </a:solidFill>
            </a:rPr>
            <a:t>İNSAN SAĞLIĞINA ETKİLERİ</a:t>
          </a:r>
        </a:p>
      </dsp:txBody>
      <dsp:txXfrm>
        <a:off x="2638196" y="1298375"/>
        <a:ext cx="2953207" cy="2563242"/>
      </dsp:txXfrm>
    </dsp:sp>
    <dsp:sp modelId="{9CEA2FE1-F860-46BE-805C-3B96B5170860}">
      <dsp:nvSpPr>
        <dsp:cNvPr id="0" name=""/>
        <dsp:cNvSpPr/>
      </dsp:nvSpPr>
      <dsp:spPr>
        <a:xfrm>
          <a:off x="3269589" y="216021"/>
          <a:ext cx="1925316" cy="1059158"/>
        </a:xfrm>
        <a:prstGeom prst="ellipse">
          <a:avLst/>
        </a:prstGeom>
        <a:solidFill>
          <a:schemeClr val="accent5">
            <a:alpha val="50000"/>
            <a:hueOff val="-1419125"/>
            <a:satOff val="5687"/>
            <a:lumOff val="12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tr-TR" sz="1200" kern="1200" dirty="0">
              <a:solidFill>
                <a:schemeClr val="tx1"/>
              </a:solidFill>
            </a:rPr>
            <a:t>Antibiyotik direnci oluşturmaları</a:t>
          </a:r>
        </a:p>
      </dsp:txBody>
      <dsp:txXfrm>
        <a:off x="3551545" y="371131"/>
        <a:ext cx="1361404" cy="748938"/>
      </dsp:txXfrm>
    </dsp:sp>
    <dsp:sp modelId="{F07F9005-1EFB-410E-8952-741A21D204BC}">
      <dsp:nvSpPr>
        <dsp:cNvPr id="0" name=""/>
        <dsp:cNvSpPr/>
      </dsp:nvSpPr>
      <dsp:spPr>
        <a:xfrm>
          <a:off x="5213828" y="1152129"/>
          <a:ext cx="1925316" cy="1059158"/>
        </a:xfrm>
        <a:prstGeom prst="ellipse">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tr-TR" sz="1200" kern="1200" dirty="0">
              <a:solidFill>
                <a:schemeClr val="tx1"/>
              </a:solidFill>
            </a:rPr>
            <a:t>Potansiyel </a:t>
          </a:r>
          <a:r>
            <a:rPr lang="tr-TR" sz="1200" kern="1200" dirty="0" err="1">
              <a:solidFill>
                <a:schemeClr val="tx1"/>
              </a:solidFill>
            </a:rPr>
            <a:t>toksisite</a:t>
          </a:r>
          <a:endParaRPr lang="tr-TR" sz="1200" kern="1200" dirty="0">
            <a:solidFill>
              <a:schemeClr val="tx1"/>
            </a:solidFill>
          </a:endParaRPr>
        </a:p>
      </dsp:txBody>
      <dsp:txXfrm>
        <a:off x="5495784" y="1307239"/>
        <a:ext cx="1361404" cy="748938"/>
      </dsp:txXfrm>
    </dsp:sp>
    <dsp:sp modelId="{1C7C1136-4C89-45B5-880E-F7A72FCC9DF1}">
      <dsp:nvSpPr>
        <dsp:cNvPr id="0" name=""/>
        <dsp:cNvSpPr/>
      </dsp:nvSpPr>
      <dsp:spPr>
        <a:xfrm>
          <a:off x="5502131" y="2658762"/>
          <a:ext cx="1925316" cy="1059158"/>
        </a:xfrm>
        <a:prstGeom prst="ellipse">
          <a:avLst/>
        </a:prstGeom>
        <a:solidFill>
          <a:schemeClr val="accent5"/>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tr-TR" sz="1200" kern="1200" dirty="0">
              <a:solidFill>
                <a:schemeClr val="tx1"/>
              </a:solidFill>
            </a:rPr>
            <a:t>Alerjik reaksiyonlar</a:t>
          </a:r>
        </a:p>
      </dsp:txBody>
      <dsp:txXfrm>
        <a:off x="5784087" y="2813872"/>
        <a:ext cx="1361404" cy="748938"/>
      </dsp:txXfrm>
    </dsp:sp>
    <dsp:sp modelId="{121FB0CF-56C4-467A-8B7E-9A9A16D9E9AE}">
      <dsp:nvSpPr>
        <dsp:cNvPr id="0" name=""/>
        <dsp:cNvSpPr/>
      </dsp:nvSpPr>
      <dsp:spPr>
        <a:xfrm rot="386536">
          <a:off x="4203803" y="3777082"/>
          <a:ext cx="1925316" cy="1059158"/>
        </a:xfrm>
        <a:prstGeom prst="ellipse">
          <a:avLst/>
        </a:prstGeom>
        <a:solidFill>
          <a:schemeClr val="accent5">
            <a:alpha val="50000"/>
            <a:hueOff val="-5676501"/>
            <a:satOff val="22749"/>
            <a:lumOff val="49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tr-TR" sz="1200" kern="1200" dirty="0">
              <a:solidFill>
                <a:schemeClr val="tx1"/>
              </a:solidFill>
            </a:rPr>
            <a:t>Gıda kalitesi ve besin ögelerinin azalması</a:t>
          </a:r>
        </a:p>
      </dsp:txBody>
      <dsp:txXfrm>
        <a:off x="4485759" y="3932192"/>
        <a:ext cx="1361404" cy="748938"/>
      </dsp:txXfrm>
    </dsp:sp>
    <dsp:sp modelId="{F9096A00-07DE-4D35-9508-F44961CE627E}">
      <dsp:nvSpPr>
        <dsp:cNvPr id="0" name=""/>
        <dsp:cNvSpPr/>
      </dsp:nvSpPr>
      <dsp:spPr>
        <a:xfrm>
          <a:off x="1855814" y="3420667"/>
          <a:ext cx="1925316" cy="1059158"/>
        </a:xfrm>
        <a:prstGeom prst="ellipse">
          <a:avLst/>
        </a:prstGeom>
        <a:solidFill>
          <a:schemeClr val="accent5">
            <a:alpha val="50000"/>
            <a:hueOff val="-7095626"/>
            <a:satOff val="28436"/>
            <a:lumOff val="61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tr-TR" sz="1200" kern="1200" dirty="0">
              <a:solidFill>
                <a:schemeClr val="tx1"/>
              </a:solidFill>
            </a:rPr>
            <a:t>Kanser riski</a:t>
          </a:r>
        </a:p>
      </dsp:txBody>
      <dsp:txXfrm>
        <a:off x="2137770" y="3575777"/>
        <a:ext cx="1361404" cy="748938"/>
      </dsp:txXfrm>
    </dsp:sp>
    <dsp:sp modelId="{98899BB9-FFD8-4EEF-BC1F-04C7ADE3B6FF}">
      <dsp:nvSpPr>
        <dsp:cNvPr id="0" name=""/>
        <dsp:cNvSpPr/>
      </dsp:nvSpPr>
      <dsp:spPr>
        <a:xfrm>
          <a:off x="658424" y="2088226"/>
          <a:ext cx="1925316" cy="1059158"/>
        </a:xfrm>
        <a:prstGeom prst="ellipse">
          <a:avLst/>
        </a:prstGeom>
        <a:solidFill>
          <a:schemeClr val="accent5">
            <a:alpha val="50000"/>
            <a:hueOff val="-8514751"/>
            <a:satOff val="34124"/>
            <a:lumOff val="73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tr-TR" sz="1200" kern="1200" dirty="0">
              <a:solidFill>
                <a:schemeClr val="tx1"/>
              </a:solidFill>
            </a:rPr>
            <a:t>Genetiği değiştirilmiş organizmaların besin zincirine girmesi</a:t>
          </a:r>
        </a:p>
      </dsp:txBody>
      <dsp:txXfrm>
        <a:off x="940380" y="2243336"/>
        <a:ext cx="1361404" cy="748938"/>
      </dsp:txXfrm>
    </dsp:sp>
    <dsp:sp modelId="{651861D1-6D82-49D2-9F84-888D6EA78064}">
      <dsp:nvSpPr>
        <dsp:cNvPr id="0" name=""/>
        <dsp:cNvSpPr/>
      </dsp:nvSpPr>
      <dsp:spPr>
        <a:xfrm>
          <a:off x="1522517" y="720074"/>
          <a:ext cx="1925316" cy="1059158"/>
        </a:xfrm>
        <a:prstGeom prst="ellipse">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tr-TR" sz="1200" kern="1200" dirty="0" err="1">
              <a:solidFill>
                <a:schemeClr val="tx1"/>
              </a:solidFill>
            </a:rPr>
            <a:t>Horizontal</a:t>
          </a:r>
          <a:r>
            <a:rPr lang="tr-TR" sz="1200" kern="1200" dirty="0">
              <a:solidFill>
                <a:schemeClr val="tx1"/>
              </a:solidFill>
            </a:rPr>
            <a:t> gen transferi</a:t>
          </a:r>
        </a:p>
      </dsp:txBody>
      <dsp:txXfrm>
        <a:off x="1804473" y="875184"/>
        <a:ext cx="1361404" cy="7489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143FCD-687D-4AF2-9A27-A727E7C5A0F7}">
      <dsp:nvSpPr>
        <dsp:cNvPr id="0" name=""/>
        <dsp:cNvSpPr/>
      </dsp:nvSpPr>
      <dsp:spPr>
        <a:xfrm>
          <a:off x="3423187" y="1416671"/>
          <a:ext cx="1357788" cy="169261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tr-TR" sz="1600" kern="1200" dirty="0" err="1"/>
            <a:t>Sosyo</a:t>
          </a:r>
          <a:r>
            <a:rPr lang="tr-TR" sz="1600" kern="1200" dirty="0"/>
            <a:t>-Ekonomik Etkileri</a:t>
          </a:r>
        </a:p>
      </dsp:txBody>
      <dsp:txXfrm>
        <a:off x="3489469" y="1482953"/>
        <a:ext cx="1225224" cy="1560055"/>
      </dsp:txXfrm>
    </dsp:sp>
    <dsp:sp modelId="{4A8B0824-B379-4C6A-83D5-7B158051FC14}">
      <dsp:nvSpPr>
        <dsp:cNvPr id="0" name=""/>
        <dsp:cNvSpPr/>
      </dsp:nvSpPr>
      <dsp:spPr>
        <a:xfrm rot="16200000">
          <a:off x="3904884" y="1219473"/>
          <a:ext cx="394395" cy="0"/>
        </a:xfrm>
        <a:custGeom>
          <a:avLst/>
          <a:gdLst/>
          <a:ahLst/>
          <a:cxnLst/>
          <a:rect l="0" t="0" r="0" b="0"/>
          <a:pathLst>
            <a:path>
              <a:moveTo>
                <a:pt x="0" y="0"/>
              </a:moveTo>
              <a:lnTo>
                <a:pt x="394395"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953ECD-4F3C-40DD-AD65-609F33D8D29D}">
      <dsp:nvSpPr>
        <dsp:cNvPr id="0" name=""/>
        <dsp:cNvSpPr/>
      </dsp:nvSpPr>
      <dsp:spPr>
        <a:xfrm>
          <a:off x="3441289" y="-111779"/>
          <a:ext cx="1321584" cy="1134055"/>
        </a:xfrm>
        <a:prstGeom prst="roundRect">
          <a:avLst/>
        </a:prstGeom>
        <a:solidFill>
          <a:schemeClr val="accent5">
            <a:hueOff val="-1655646"/>
            <a:satOff val="6635"/>
            <a:lumOff val="14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tr-TR" sz="1600" kern="1200" dirty="0"/>
            <a:t>Neden olabileceği ekonomik kayıplar</a:t>
          </a:r>
        </a:p>
      </dsp:txBody>
      <dsp:txXfrm>
        <a:off x="3496649" y="-56419"/>
        <a:ext cx="1210864" cy="1023335"/>
      </dsp:txXfrm>
    </dsp:sp>
    <dsp:sp modelId="{DE9D0074-2C42-4AD5-9FA9-9C654A471589}">
      <dsp:nvSpPr>
        <dsp:cNvPr id="0" name=""/>
        <dsp:cNvSpPr/>
      </dsp:nvSpPr>
      <dsp:spPr>
        <a:xfrm rot="19800000">
          <a:off x="4763963" y="1807529"/>
          <a:ext cx="253968" cy="0"/>
        </a:xfrm>
        <a:custGeom>
          <a:avLst/>
          <a:gdLst/>
          <a:ahLst/>
          <a:cxnLst/>
          <a:rect l="0" t="0" r="0" b="0"/>
          <a:pathLst>
            <a:path>
              <a:moveTo>
                <a:pt x="0" y="0"/>
              </a:moveTo>
              <a:lnTo>
                <a:pt x="253968"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DBC06E-38A2-4500-BD0C-2108F893390C}">
      <dsp:nvSpPr>
        <dsp:cNvPr id="0" name=""/>
        <dsp:cNvSpPr/>
      </dsp:nvSpPr>
      <dsp:spPr>
        <a:xfrm>
          <a:off x="5000919" y="792087"/>
          <a:ext cx="1333410" cy="1134055"/>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tr-TR" sz="1600" kern="1200" dirty="0"/>
            <a:t>Ormancılığın sürdürülebilirliğine etkisi</a:t>
          </a:r>
        </a:p>
      </dsp:txBody>
      <dsp:txXfrm>
        <a:off x="5056279" y="847447"/>
        <a:ext cx="1222690" cy="1023335"/>
      </dsp:txXfrm>
    </dsp:sp>
    <dsp:sp modelId="{F8C7A8A5-40BB-4C25-A25B-82CCEB16AB81}">
      <dsp:nvSpPr>
        <dsp:cNvPr id="0" name=""/>
        <dsp:cNvSpPr/>
      </dsp:nvSpPr>
      <dsp:spPr>
        <a:xfrm rot="1800000">
          <a:off x="4764619" y="2715985"/>
          <a:ext cx="244178" cy="0"/>
        </a:xfrm>
        <a:custGeom>
          <a:avLst/>
          <a:gdLst/>
          <a:ahLst/>
          <a:cxnLst/>
          <a:rect l="0" t="0" r="0" b="0"/>
          <a:pathLst>
            <a:path>
              <a:moveTo>
                <a:pt x="0" y="0"/>
              </a:moveTo>
              <a:lnTo>
                <a:pt x="244178"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3429A6-1FA9-4FF7-BBCC-316B92D3DB00}">
      <dsp:nvSpPr>
        <dsp:cNvPr id="0" name=""/>
        <dsp:cNvSpPr/>
      </dsp:nvSpPr>
      <dsp:spPr>
        <a:xfrm>
          <a:off x="4992441" y="2599820"/>
          <a:ext cx="1350368" cy="1134055"/>
        </a:xfrm>
        <a:prstGeom prst="round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tr-TR" sz="1600" kern="1200" dirty="0"/>
            <a:t>Etiketlenme ve </a:t>
          </a:r>
          <a:r>
            <a:rPr lang="tr-TR" sz="1600" kern="1200" dirty="0" err="1"/>
            <a:t>izlenilebilirlik</a:t>
          </a:r>
          <a:endParaRPr lang="tr-TR" sz="1600" kern="1200" dirty="0"/>
        </a:p>
      </dsp:txBody>
      <dsp:txXfrm>
        <a:off x="5047801" y="2655180"/>
        <a:ext cx="1239648" cy="1023335"/>
      </dsp:txXfrm>
    </dsp:sp>
    <dsp:sp modelId="{C24D3BB2-4221-4635-8FEB-1CAE259EFEC0}">
      <dsp:nvSpPr>
        <dsp:cNvPr id="0" name=""/>
        <dsp:cNvSpPr/>
      </dsp:nvSpPr>
      <dsp:spPr>
        <a:xfrm rot="5400000">
          <a:off x="3904884" y="3306489"/>
          <a:ext cx="394395" cy="0"/>
        </a:xfrm>
        <a:custGeom>
          <a:avLst/>
          <a:gdLst/>
          <a:ahLst/>
          <a:cxnLst/>
          <a:rect l="0" t="0" r="0" b="0"/>
          <a:pathLst>
            <a:path>
              <a:moveTo>
                <a:pt x="0" y="0"/>
              </a:moveTo>
              <a:lnTo>
                <a:pt x="394395"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ACC2E1-8785-4C2D-AB3D-159BA240CECA}">
      <dsp:nvSpPr>
        <dsp:cNvPr id="0" name=""/>
        <dsp:cNvSpPr/>
      </dsp:nvSpPr>
      <dsp:spPr>
        <a:xfrm>
          <a:off x="3445529" y="3503687"/>
          <a:ext cx="1313105" cy="1134055"/>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tr-TR" sz="1600" kern="1200" dirty="0"/>
            <a:t>Tarımsal ürün yetiştiricilerine ve tüketicilerine olası etkileri</a:t>
          </a:r>
        </a:p>
      </dsp:txBody>
      <dsp:txXfrm>
        <a:off x="3500889" y="3559047"/>
        <a:ext cx="1202385" cy="1023335"/>
      </dsp:txXfrm>
    </dsp:sp>
    <dsp:sp modelId="{D7CE0622-FF6D-452C-AB24-3255F96F7965}">
      <dsp:nvSpPr>
        <dsp:cNvPr id="0" name=""/>
        <dsp:cNvSpPr/>
      </dsp:nvSpPr>
      <dsp:spPr>
        <a:xfrm rot="9000000">
          <a:off x="3149694" y="2728223"/>
          <a:ext cx="293129" cy="0"/>
        </a:xfrm>
        <a:custGeom>
          <a:avLst/>
          <a:gdLst/>
          <a:ahLst/>
          <a:cxnLst/>
          <a:rect l="0" t="0" r="0" b="0"/>
          <a:pathLst>
            <a:path>
              <a:moveTo>
                <a:pt x="0" y="0"/>
              </a:moveTo>
              <a:lnTo>
                <a:pt x="293129"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8D205A-FE24-417B-82E4-6252C3319957}">
      <dsp:nvSpPr>
        <dsp:cNvPr id="0" name=""/>
        <dsp:cNvSpPr/>
      </dsp:nvSpPr>
      <dsp:spPr>
        <a:xfrm>
          <a:off x="1903748" y="2599820"/>
          <a:ext cx="1265582" cy="1134055"/>
        </a:xfrm>
        <a:prstGeom prst="roundRect">
          <a:avLst/>
        </a:prstGeom>
        <a:solidFill>
          <a:schemeClr val="accent5">
            <a:hueOff val="-8278230"/>
            <a:satOff val="33176"/>
            <a:lumOff val="71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tr-TR" sz="1600" kern="1200" dirty="0"/>
            <a:t>Dışa bağımlılığın artması</a:t>
          </a:r>
        </a:p>
      </dsp:txBody>
      <dsp:txXfrm>
        <a:off x="1959108" y="2655180"/>
        <a:ext cx="1154862" cy="1023335"/>
      </dsp:txXfrm>
    </dsp:sp>
    <dsp:sp modelId="{F27EAD31-5BAA-4668-9F9A-2F0EF0A6A103}">
      <dsp:nvSpPr>
        <dsp:cNvPr id="0" name=""/>
        <dsp:cNvSpPr/>
      </dsp:nvSpPr>
      <dsp:spPr>
        <a:xfrm rot="12600000">
          <a:off x="3167963" y="1802634"/>
          <a:ext cx="273548" cy="0"/>
        </a:xfrm>
        <a:custGeom>
          <a:avLst/>
          <a:gdLst/>
          <a:ahLst/>
          <a:cxnLst/>
          <a:rect l="0" t="0" r="0" b="0"/>
          <a:pathLst>
            <a:path>
              <a:moveTo>
                <a:pt x="0" y="0"/>
              </a:moveTo>
              <a:lnTo>
                <a:pt x="273548"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508EB9-BE6A-4618-8AA5-B3487A1C8C46}">
      <dsp:nvSpPr>
        <dsp:cNvPr id="0" name=""/>
        <dsp:cNvSpPr/>
      </dsp:nvSpPr>
      <dsp:spPr>
        <a:xfrm>
          <a:off x="1886790" y="792087"/>
          <a:ext cx="1299496" cy="1134055"/>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tr-TR" sz="1600" kern="1200" dirty="0"/>
            <a:t>Yerel tarım sistemlerinin zayıflaması</a:t>
          </a:r>
        </a:p>
      </dsp:txBody>
      <dsp:txXfrm>
        <a:off x="1942150" y="847447"/>
        <a:ext cx="1188776" cy="102333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890665" cy="498008"/>
          </a:xfrm>
          <a:prstGeom prst="rect">
            <a:avLst/>
          </a:prstGeom>
        </p:spPr>
        <p:txBody>
          <a:bodyPr vert="horz" lIns="91440" tIns="45720" rIns="91440" bIns="45720" rtlCol="0"/>
          <a:lstStyle>
            <a:lvl1pPr algn="l">
              <a:defRPr sz="1200"/>
            </a:lvl1pPr>
          </a:lstStyle>
          <a:p>
            <a:endParaRPr lang="en-GB"/>
          </a:p>
        </p:txBody>
      </p:sp>
      <p:sp>
        <p:nvSpPr>
          <p:cNvPr id="3" name="Veri Yer Tutucusu 2"/>
          <p:cNvSpPr>
            <a:spLocks noGrp="1"/>
          </p:cNvSpPr>
          <p:nvPr>
            <p:ph type="dt" sz="quarter" idx="1"/>
          </p:nvPr>
        </p:nvSpPr>
        <p:spPr>
          <a:xfrm>
            <a:off x="3776866" y="0"/>
            <a:ext cx="2890665" cy="498008"/>
          </a:xfrm>
          <a:prstGeom prst="rect">
            <a:avLst/>
          </a:prstGeom>
        </p:spPr>
        <p:txBody>
          <a:bodyPr vert="horz" lIns="91440" tIns="45720" rIns="91440" bIns="45720" rtlCol="0"/>
          <a:lstStyle>
            <a:lvl1pPr algn="r">
              <a:defRPr sz="1200"/>
            </a:lvl1pPr>
          </a:lstStyle>
          <a:p>
            <a:fld id="{657E5195-7687-4F31-8ECD-AB2358E4BED1}" type="datetimeFigureOut">
              <a:rPr lang="en-GB" smtClean="0"/>
              <a:t>13/11/2023</a:t>
            </a:fld>
            <a:endParaRPr lang="en-GB"/>
          </a:p>
        </p:txBody>
      </p:sp>
      <p:sp>
        <p:nvSpPr>
          <p:cNvPr id="4" name="Altbilgi Yer Tutucusu 3"/>
          <p:cNvSpPr>
            <a:spLocks noGrp="1"/>
          </p:cNvSpPr>
          <p:nvPr>
            <p:ph type="ftr" sz="quarter" idx="2"/>
          </p:nvPr>
        </p:nvSpPr>
        <p:spPr>
          <a:xfrm>
            <a:off x="0" y="9428630"/>
            <a:ext cx="2890665" cy="498008"/>
          </a:xfrm>
          <a:prstGeom prst="rect">
            <a:avLst/>
          </a:prstGeom>
        </p:spPr>
        <p:txBody>
          <a:bodyPr vert="horz" lIns="91440" tIns="45720" rIns="91440" bIns="45720" rtlCol="0" anchor="b"/>
          <a:lstStyle>
            <a:lvl1pPr algn="l">
              <a:defRPr sz="1200"/>
            </a:lvl1pPr>
          </a:lstStyle>
          <a:p>
            <a:endParaRPr lang="en-GB"/>
          </a:p>
        </p:txBody>
      </p:sp>
      <p:sp>
        <p:nvSpPr>
          <p:cNvPr id="5" name="Slayt Numarası Yer Tutucusu 4"/>
          <p:cNvSpPr>
            <a:spLocks noGrp="1"/>
          </p:cNvSpPr>
          <p:nvPr>
            <p:ph type="sldNum" sz="quarter" idx="3"/>
          </p:nvPr>
        </p:nvSpPr>
        <p:spPr>
          <a:xfrm>
            <a:off x="3776866" y="9428630"/>
            <a:ext cx="2890665" cy="498008"/>
          </a:xfrm>
          <a:prstGeom prst="rect">
            <a:avLst/>
          </a:prstGeom>
        </p:spPr>
        <p:txBody>
          <a:bodyPr vert="horz" lIns="91440" tIns="45720" rIns="91440" bIns="45720" rtlCol="0" anchor="b"/>
          <a:lstStyle>
            <a:lvl1pPr algn="r">
              <a:defRPr sz="1200"/>
            </a:lvl1pPr>
          </a:lstStyle>
          <a:p>
            <a:fld id="{5BBA1801-52F1-4B4E-955F-7D50984B0F0D}" type="slidenum">
              <a:rPr lang="en-GB" smtClean="0"/>
              <a:t>‹#›</a:t>
            </a:fld>
            <a:endParaRPr lang="en-GB"/>
          </a:p>
        </p:txBody>
      </p:sp>
    </p:spTree>
    <p:extLst>
      <p:ext uri="{BB962C8B-B14F-4D97-AF65-F5344CB8AC3E}">
        <p14:creationId xmlns:p14="http://schemas.microsoft.com/office/powerpoint/2010/main" val="9562249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1200"/>
            </a:lvl1pPr>
          </a:lstStyle>
          <a:p>
            <a:fld id="{03DF2DD5-2889-4557-98F1-56CADB0EEFE5}" type="datetimeFigureOut">
              <a:rPr lang="tr-TR" smtClean="0"/>
              <a:t>13.11.2023</a:t>
            </a:fld>
            <a:endParaRPr lang="tr-TR"/>
          </a:p>
        </p:txBody>
      </p:sp>
      <p:sp>
        <p:nvSpPr>
          <p:cNvPr id="4" name="Slayt Görüntüsü Yer Tutucusu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66909" y="4715153"/>
            <a:ext cx="5335270" cy="4466987"/>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1200"/>
            </a:lvl1pPr>
          </a:lstStyle>
          <a:p>
            <a:fld id="{00D4FEDD-AD2D-459C-A417-3BF130FC0D0A}" type="slidenum">
              <a:rPr lang="tr-TR" smtClean="0"/>
              <a:t>‹#›</a:t>
            </a:fld>
            <a:endParaRPr lang="tr-TR"/>
          </a:p>
        </p:txBody>
      </p:sp>
    </p:spTree>
    <p:extLst>
      <p:ext uri="{BB962C8B-B14F-4D97-AF65-F5344CB8AC3E}">
        <p14:creationId xmlns:p14="http://schemas.microsoft.com/office/powerpoint/2010/main" val="3492679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0D4FEDD-AD2D-459C-A417-3BF130FC0D0A}" type="slidenum">
              <a:rPr lang="tr-TR" smtClean="0"/>
              <a:t>1</a:t>
            </a:fld>
            <a:endParaRPr lang="tr-TR"/>
          </a:p>
        </p:txBody>
      </p:sp>
    </p:spTree>
    <p:extLst>
      <p:ext uri="{BB962C8B-B14F-4D97-AF65-F5344CB8AC3E}">
        <p14:creationId xmlns:p14="http://schemas.microsoft.com/office/powerpoint/2010/main" val="1339613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0D4FEDD-AD2D-459C-A417-3BF130FC0D0A}" type="slidenum">
              <a:rPr lang="tr-TR" smtClean="0"/>
              <a:t>6</a:t>
            </a:fld>
            <a:endParaRPr lang="tr-TR"/>
          </a:p>
        </p:txBody>
      </p:sp>
    </p:spTree>
    <p:extLst>
      <p:ext uri="{BB962C8B-B14F-4D97-AF65-F5344CB8AC3E}">
        <p14:creationId xmlns:p14="http://schemas.microsoft.com/office/powerpoint/2010/main" val="3572560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a:t>Asıl başlık stili için tıklatın</a:t>
            </a: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ACB4EC3B-BA2F-4F21-A6B7-84FA552B9237}" type="datetime1">
              <a:rPr lang="tr-TR" smtClean="0"/>
              <a:t>13.11.2023</a:t>
            </a:fld>
            <a:endParaRPr lang="tr-TR"/>
          </a:p>
        </p:txBody>
      </p:sp>
      <p:sp>
        <p:nvSpPr>
          <p:cNvPr id="5" name="Altbilgi Yer Tutucusu 4"/>
          <p:cNvSpPr>
            <a:spLocks noGrp="1"/>
          </p:cNvSpPr>
          <p:nvPr>
            <p:ph type="ftr" sz="quarter" idx="11"/>
          </p:nvPr>
        </p:nvSpPr>
        <p:spPr/>
        <p:txBody>
          <a:bodyPr/>
          <a:lstStyle/>
          <a:p>
            <a:r>
              <a:rPr lang="tr-TR"/>
              <a:t>1</a:t>
            </a:r>
          </a:p>
        </p:txBody>
      </p:sp>
      <p:sp>
        <p:nvSpPr>
          <p:cNvPr id="6" name="Slayt Numarası Yer Tutucusu 5"/>
          <p:cNvSpPr>
            <a:spLocks noGrp="1"/>
          </p:cNvSpPr>
          <p:nvPr>
            <p:ph type="sldNum" sz="quarter" idx="12"/>
          </p:nvPr>
        </p:nvSpPr>
        <p:spPr/>
        <p:txBody>
          <a:bodyPr/>
          <a:lstStyle/>
          <a:p>
            <a:fld id="{51356BA7-5C23-489A-B2C2-812A012ED1D1}" type="slidenum">
              <a:rPr lang="tr-TR" smtClean="0"/>
              <a:t>‹#›</a:t>
            </a:fld>
            <a:endParaRPr lang="tr-TR"/>
          </a:p>
        </p:txBody>
      </p:sp>
    </p:spTree>
    <p:extLst>
      <p:ext uri="{BB962C8B-B14F-4D97-AF65-F5344CB8AC3E}">
        <p14:creationId xmlns:p14="http://schemas.microsoft.com/office/powerpoint/2010/main" val="916788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67A731B7-68E0-424C-9612-5421316E1D05}" type="datetime1">
              <a:rPr lang="tr-TR" smtClean="0"/>
              <a:t>13.11.2023</a:t>
            </a:fld>
            <a:endParaRPr lang="tr-TR"/>
          </a:p>
        </p:txBody>
      </p:sp>
      <p:sp>
        <p:nvSpPr>
          <p:cNvPr id="5" name="Altbilgi Yer Tutucusu 4"/>
          <p:cNvSpPr>
            <a:spLocks noGrp="1"/>
          </p:cNvSpPr>
          <p:nvPr>
            <p:ph type="ftr" sz="quarter" idx="11"/>
          </p:nvPr>
        </p:nvSpPr>
        <p:spPr/>
        <p:txBody>
          <a:bodyPr/>
          <a:lstStyle/>
          <a:p>
            <a:r>
              <a:rPr lang="tr-TR"/>
              <a:t>1</a:t>
            </a:r>
          </a:p>
        </p:txBody>
      </p:sp>
      <p:sp>
        <p:nvSpPr>
          <p:cNvPr id="6" name="Slayt Numarası Yer Tutucusu 5"/>
          <p:cNvSpPr>
            <a:spLocks noGrp="1"/>
          </p:cNvSpPr>
          <p:nvPr>
            <p:ph type="sldNum" sz="quarter" idx="12"/>
          </p:nvPr>
        </p:nvSpPr>
        <p:spPr/>
        <p:txBody>
          <a:bodyPr/>
          <a:lstStyle/>
          <a:p>
            <a:fld id="{51356BA7-5C23-489A-B2C2-812A012ED1D1}" type="slidenum">
              <a:rPr lang="tr-TR" smtClean="0"/>
              <a:t>‹#›</a:t>
            </a:fld>
            <a:endParaRPr lang="tr-TR"/>
          </a:p>
        </p:txBody>
      </p:sp>
    </p:spTree>
    <p:extLst>
      <p:ext uri="{BB962C8B-B14F-4D97-AF65-F5344CB8AC3E}">
        <p14:creationId xmlns:p14="http://schemas.microsoft.com/office/powerpoint/2010/main" val="2505400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863EC951-4A60-41D7-BDBC-E12DF436BF6F}" type="datetime1">
              <a:rPr lang="tr-TR" smtClean="0"/>
              <a:t>13.11.2023</a:t>
            </a:fld>
            <a:endParaRPr lang="tr-TR"/>
          </a:p>
        </p:txBody>
      </p:sp>
      <p:sp>
        <p:nvSpPr>
          <p:cNvPr id="5" name="Altbilgi Yer Tutucusu 4"/>
          <p:cNvSpPr>
            <a:spLocks noGrp="1"/>
          </p:cNvSpPr>
          <p:nvPr>
            <p:ph type="ftr" sz="quarter" idx="11"/>
          </p:nvPr>
        </p:nvSpPr>
        <p:spPr/>
        <p:txBody>
          <a:bodyPr/>
          <a:lstStyle/>
          <a:p>
            <a:r>
              <a:rPr lang="tr-TR"/>
              <a:t>1</a:t>
            </a:r>
          </a:p>
        </p:txBody>
      </p:sp>
      <p:sp>
        <p:nvSpPr>
          <p:cNvPr id="6" name="Slayt Numarası Yer Tutucusu 5"/>
          <p:cNvSpPr>
            <a:spLocks noGrp="1"/>
          </p:cNvSpPr>
          <p:nvPr>
            <p:ph type="sldNum" sz="quarter" idx="12"/>
          </p:nvPr>
        </p:nvSpPr>
        <p:spPr/>
        <p:txBody>
          <a:bodyPr/>
          <a:lstStyle/>
          <a:p>
            <a:fld id="{51356BA7-5C23-489A-B2C2-812A012ED1D1}" type="slidenum">
              <a:rPr lang="tr-TR" smtClean="0"/>
              <a:t>‹#›</a:t>
            </a:fld>
            <a:endParaRPr lang="tr-TR"/>
          </a:p>
        </p:txBody>
      </p:sp>
    </p:spTree>
    <p:extLst>
      <p:ext uri="{BB962C8B-B14F-4D97-AF65-F5344CB8AC3E}">
        <p14:creationId xmlns:p14="http://schemas.microsoft.com/office/powerpoint/2010/main" val="3321989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F2CEDAC-E0D5-4C34-AE54-B757C0CF6AC3}" type="datetime1">
              <a:rPr lang="tr-TR" smtClean="0"/>
              <a:t>13.11.2023</a:t>
            </a:fld>
            <a:endParaRPr lang="tr-TR"/>
          </a:p>
        </p:txBody>
      </p:sp>
      <p:sp>
        <p:nvSpPr>
          <p:cNvPr id="5" name="Altbilgi Yer Tutucusu 4"/>
          <p:cNvSpPr>
            <a:spLocks noGrp="1"/>
          </p:cNvSpPr>
          <p:nvPr>
            <p:ph type="ftr" sz="quarter" idx="11"/>
          </p:nvPr>
        </p:nvSpPr>
        <p:spPr/>
        <p:txBody>
          <a:bodyPr/>
          <a:lstStyle/>
          <a:p>
            <a:r>
              <a:rPr lang="tr-TR"/>
              <a:t>1</a:t>
            </a:r>
          </a:p>
        </p:txBody>
      </p:sp>
      <p:sp>
        <p:nvSpPr>
          <p:cNvPr id="6" name="Slayt Numarası Yer Tutucusu 5"/>
          <p:cNvSpPr>
            <a:spLocks noGrp="1"/>
          </p:cNvSpPr>
          <p:nvPr>
            <p:ph type="sldNum" sz="quarter" idx="12"/>
          </p:nvPr>
        </p:nvSpPr>
        <p:spPr/>
        <p:txBody>
          <a:bodyPr/>
          <a:lstStyle/>
          <a:p>
            <a:fld id="{51356BA7-5C23-489A-B2C2-812A012ED1D1}" type="slidenum">
              <a:rPr lang="tr-TR" smtClean="0"/>
              <a:t>‹#›</a:t>
            </a:fld>
            <a:endParaRPr lang="tr-TR"/>
          </a:p>
        </p:txBody>
      </p:sp>
    </p:spTree>
    <p:extLst>
      <p:ext uri="{BB962C8B-B14F-4D97-AF65-F5344CB8AC3E}">
        <p14:creationId xmlns:p14="http://schemas.microsoft.com/office/powerpoint/2010/main" val="3063476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B1F39174-2C7C-460A-BDCE-0F84D041C235}" type="datetime1">
              <a:rPr lang="tr-TR" smtClean="0"/>
              <a:t>13.11.2023</a:t>
            </a:fld>
            <a:endParaRPr lang="tr-TR"/>
          </a:p>
        </p:txBody>
      </p:sp>
      <p:sp>
        <p:nvSpPr>
          <p:cNvPr id="5" name="Altbilgi Yer Tutucusu 4"/>
          <p:cNvSpPr>
            <a:spLocks noGrp="1"/>
          </p:cNvSpPr>
          <p:nvPr>
            <p:ph type="ftr" sz="quarter" idx="11"/>
          </p:nvPr>
        </p:nvSpPr>
        <p:spPr/>
        <p:txBody>
          <a:bodyPr/>
          <a:lstStyle/>
          <a:p>
            <a:r>
              <a:rPr lang="tr-TR"/>
              <a:t>1</a:t>
            </a:r>
          </a:p>
        </p:txBody>
      </p:sp>
      <p:sp>
        <p:nvSpPr>
          <p:cNvPr id="6" name="Slayt Numarası Yer Tutucusu 5"/>
          <p:cNvSpPr>
            <a:spLocks noGrp="1"/>
          </p:cNvSpPr>
          <p:nvPr>
            <p:ph type="sldNum" sz="quarter" idx="12"/>
          </p:nvPr>
        </p:nvSpPr>
        <p:spPr/>
        <p:txBody>
          <a:bodyPr/>
          <a:lstStyle/>
          <a:p>
            <a:fld id="{51356BA7-5C23-489A-B2C2-812A012ED1D1}" type="slidenum">
              <a:rPr lang="tr-TR" smtClean="0"/>
              <a:t>‹#›</a:t>
            </a:fld>
            <a:endParaRPr lang="tr-TR"/>
          </a:p>
        </p:txBody>
      </p:sp>
    </p:spTree>
    <p:extLst>
      <p:ext uri="{BB962C8B-B14F-4D97-AF65-F5344CB8AC3E}">
        <p14:creationId xmlns:p14="http://schemas.microsoft.com/office/powerpoint/2010/main" val="1094039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AD592682-EDEA-446E-A81C-4784CE9D0584}" type="datetime1">
              <a:rPr lang="tr-TR" smtClean="0"/>
              <a:t>13.11.2023</a:t>
            </a:fld>
            <a:endParaRPr lang="tr-TR"/>
          </a:p>
        </p:txBody>
      </p:sp>
      <p:sp>
        <p:nvSpPr>
          <p:cNvPr id="6" name="Altbilgi Yer Tutucusu 5"/>
          <p:cNvSpPr>
            <a:spLocks noGrp="1"/>
          </p:cNvSpPr>
          <p:nvPr>
            <p:ph type="ftr" sz="quarter" idx="11"/>
          </p:nvPr>
        </p:nvSpPr>
        <p:spPr/>
        <p:txBody>
          <a:bodyPr/>
          <a:lstStyle/>
          <a:p>
            <a:r>
              <a:rPr lang="tr-TR"/>
              <a:t>1</a:t>
            </a:r>
          </a:p>
        </p:txBody>
      </p:sp>
      <p:sp>
        <p:nvSpPr>
          <p:cNvPr id="7" name="Slayt Numarası Yer Tutucusu 6"/>
          <p:cNvSpPr>
            <a:spLocks noGrp="1"/>
          </p:cNvSpPr>
          <p:nvPr>
            <p:ph type="sldNum" sz="quarter" idx="12"/>
          </p:nvPr>
        </p:nvSpPr>
        <p:spPr/>
        <p:txBody>
          <a:bodyPr/>
          <a:lstStyle/>
          <a:p>
            <a:fld id="{51356BA7-5C23-489A-B2C2-812A012ED1D1}" type="slidenum">
              <a:rPr lang="tr-TR" smtClean="0"/>
              <a:t>‹#›</a:t>
            </a:fld>
            <a:endParaRPr lang="tr-TR"/>
          </a:p>
        </p:txBody>
      </p:sp>
    </p:spTree>
    <p:extLst>
      <p:ext uri="{BB962C8B-B14F-4D97-AF65-F5344CB8AC3E}">
        <p14:creationId xmlns:p14="http://schemas.microsoft.com/office/powerpoint/2010/main" val="3102713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618E4394-A070-435A-9195-29B509DDA53D}" type="datetime1">
              <a:rPr lang="tr-TR" smtClean="0"/>
              <a:t>13.11.2023</a:t>
            </a:fld>
            <a:endParaRPr lang="tr-TR"/>
          </a:p>
        </p:txBody>
      </p:sp>
      <p:sp>
        <p:nvSpPr>
          <p:cNvPr id="8" name="Altbilgi Yer Tutucusu 7"/>
          <p:cNvSpPr>
            <a:spLocks noGrp="1"/>
          </p:cNvSpPr>
          <p:nvPr>
            <p:ph type="ftr" sz="quarter" idx="11"/>
          </p:nvPr>
        </p:nvSpPr>
        <p:spPr/>
        <p:txBody>
          <a:bodyPr/>
          <a:lstStyle/>
          <a:p>
            <a:r>
              <a:rPr lang="tr-TR"/>
              <a:t>1</a:t>
            </a:r>
          </a:p>
        </p:txBody>
      </p:sp>
      <p:sp>
        <p:nvSpPr>
          <p:cNvPr id="9" name="Slayt Numarası Yer Tutucusu 8"/>
          <p:cNvSpPr>
            <a:spLocks noGrp="1"/>
          </p:cNvSpPr>
          <p:nvPr>
            <p:ph type="sldNum" sz="quarter" idx="12"/>
          </p:nvPr>
        </p:nvSpPr>
        <p:spPr/>
        <p:txBody>
          <a:bodyPr/>
          <a:lstStyle/>
          <a:p>
            <a:fld id="{51356BA7-5C23-489A-B2C2-812A012ED1D1}" type="slidenum">
              <a:rPr lang="tr-TR" smtClean="0"/>
              <a:t>‹#›</a:t>
            </a:fld>
            <a:endParaRPr lang="tr-TR"/>
          </a:p>
        </p:txBody>
      </p:sp>
    </p:spTree>
    <p:extLst>
      <p:ext uri="{BB962C8B-B14F-4D97-AF65-F5344CB8AC3E}">
        <p14:creationId xmlns:p14="http://schemas.microsoft.com/office/powerpoint/2010/main" val="593299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F35198C3-B65C-4F4F-B6FF-2ADD48FD538F}" type="datetime1">
              <a:rPr lang="tr-TR" smtClean="0"/>
              <a:t>13.11.2023</a:t>
            </a:fld>
            <a:endParaRPr lang="tr-TR"/>
          </a:p>
        </p:txBody>
      </p:sp>
      <p:sp>
        <p:nvSpPr>
          <p:cNvPr id="4" name="Altbilgi Yer Tutucusu 3"/>
          <p:cNvSpPr>
            <a:spLocks noGrp="1"/>
          </p:cNvSpPr>
          <p:nvPr>
            <p:ph type="ftr" sz="quarter" idx="11"/>
          </p:nvPr>
        </p:nvSpPr>
        <p:spPr/>
        <p:txBody>
          <a:bodyPr/>
          <a:lstStyle/>
          <a:p>
            <a:r>
              <a:rPr lang="tr-TR"/>
              <a:t>1</a:t>
            </a:r>
          </a:p>
        </p:txBody>
      </p:sp>
      <p:sp>
        <p:nvSpPr>
          <p:cNvPr id="5" name="Slayt Numarası Yer Tutucusu 4"/>
          <p:cNvSpPr>
            <a:spLocks noGrp="1"/>
          </p:cNvSpPr>
          <p:nvPr>
            <p:ph type="sldNum" sz="quarter" idx="12"/>
          </p:nvPr>
        </p:nvSpPr>
        <p:spPr/>
        <p:txBody>
          <a:bodyPr/>
          <a:lstStyle/>
          <a:p>
            <a:fld id="{51356BA7-5C23-489A-B2C2-812A012ED1D1}" type="slidenum">
              <a:rPr lang="tr-TR" smtClean="0"/>
              <a:t>‹#›</a:t>
            </a:fld>
            <a:endParaRPr lang="tr-TR"/>
          </a:p>
        </p:txBody>
      </p:sp>
    </p:spTree>
    <p:extLst>
      <p:ext uri="{BB962C8B-B14F-4D97-AF65-F5344CB8AC3E}">
        <p14:creationId xmlns:p14="http://schemas.microsoft.com/office/powerpoint/2010/main" val="146715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34EED8D1-AC58-4D89-B9CF-91EE0E6C1491}" type="datetime1">
              <a:rPr lang="tr-TR" smtClean="0"/>
              <a:t>13.11.2023</a:t>
            </a:fld>
            <a:endParaRPr lang="tr-TR"/>
          </a:p>
        </p:txBody>
      </p:sp>
      <p:sp>
        <p:nvSpPr>
          <p:cNvPr id="3" name="Altbilgi Yer Tutucusu 2"/>
          <p:cNvSpPr>
            <a:spLocks noGrp="1"/>
          </p:cNvSpPr>
          <p:nvPr>
            <p:ph type="ftr" sz="quarter" idx="11"/>
          </p:nvPr>
        </p:nvSpPr>
        <p:spPr/>
        <p:txBody>
          <a:bodyPr/>
          <a:lstStyle/>
          <a:p>
            <a:r>
              <a:rPr lang="tr-TR"/>
              <a:t>1</a:t>
            </a:r>
          </a:p>
        </p:txBody>
      </p:sp>
      <p:sp>
        <p:nvSpPr>
          <p:cNvPr id="4" name="Slayt Numarası Yer Tutucusu 3"/>
          <p:cNvSpPr>
            <a:spLocks noGrp="1"/>
          </p:cNvSpPr>
          <p:nvPr>
            <p:ph type="sldNum" sz="quarter" idx="12"/>
          </p:nvPr>
        </p:nvSpPr>
        <p:spPr/>
        <p:txBody>
          <a:bodyPr/>
          <a:lstStyle/>
          <a:p>
            <a:fld id="{51356BA7-5C23-489A-B2C2-812A012ED1D1}" type="slidenum">
              <a:rPr lang="tr-TR" smtClean="0"/>
              <a:t>‹#›</a:t>
            </a:fld>
            <a:endParaRPr lang="tr-TR"/>
          </a:p>
        </p:txBody>
      </p:sp>
    </p:spTree>
    <p:extLst>
      <p:ext uri="{BB962C8B-B14F-4D97-AF65-F5344CB8AC3E}">
        <p14:creationId xmlns:p14="http://schemas.microsoft.com/office/powerpoint/2010/main" val="243987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0276A9F1-174E-42E3-B068-873C98A01A99}" type="datetime1">
              <a:rPr lang="tr-TR" smtClean="0"/>
              <a:t>13.11.2023</a:t>
            </a:fld>
            <a:endParaRPr lang="tr-TR"/>
          </a:p>
        </p:txBody>
      </p:sp>
      <p:sp>
        <p:nvSpPr>
          <p:cNvPr id="6" name="Altbilgi Yer Tutucusu 5"/>
          <p:cNvSpPr>
            <a:spLocks noGrp="1"/>
          </p:cNvSpPr>
          <p:nvPr>
            <p:ph type="ftr" sz="quarter" idx="11"/>
          </p:nvPr>
        </p:nvSpPr>
        <p:spPr/>
        <p:txBody>
          <a:bodyPr/>
          <a:lstStyle/>
          <a:p>
            <a:r>
              <a:rPr lang="tr-TR"/>
              <a:t>1</a:t>
            </a:r>
          </a:p>
        </p:txBody>
      </p:sp>
      <p:sp>
        <p:nvSpPr>
          <p:cNvPr id="7" name="Slayt Numarası Yer Tutucusu 6"/>
          <p:cNvSpPr>
            <a:spLocks noGrp="1"/>
          </p:cNvSpPr>
          <p:nvPr>
            <p:ph type="sldNum" sz="quarter" idx="12"/>
          </p:nvPr>
        </p:nvSpPr>
        <p:spPr/>
        <p:txBody>
          <a:bodyPr/>
          <a:lstStyle/>
          <a:p>
            <a:fld id="{51356BA7-5C23-489A-B2C2-812A012ED1D1}" type="slidenum">
              <a:rPr lang="tr-TR" smtClean="0"/>
              <a:t>‹#›</a:t>
            </a:fld>
            <a:endParaRPr lang="tr-TR"/>
          </a:p>
        </p:txBody>
      </p:sp>
    </p:spTree>
    <p:extLst>
      <p:ext uri="{BB962C8B-B14F-4D97-AF65-F5344CB8AC3E}">
        <p14:creationId xmlns:p14="http://schemas.microsoft.com/office/powerpoint/2010/main" val="159439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098359C9-16A1-491E-A13C-6DA3EDAC8245}" type="datetime1">
              <a:rPr lang="tr-TR" smtClean="0"/>
              <a:t>13.11.2023</a:t>
            </a:fld>
            <a:endParaRPr lang="tr-TR"/>
          </a:p>
        </p:txBody>
      </p:sp>
      <p:sp>
        <p:nvSpPr>
          <p:cNvPr id="6" name="Altbilgi Yer Tutucusu 5"/>
          <p:cNvSpPr>
            <a:spLocks noGrp="1"/>
          </p:cNvSpPr>
          <p:nvPr>
            <p:ph type="ftr" sz="quarter" idx="11"/>
          </p:nvPr>
        </p:nvSpPr>
        <p:spPr/>
        <p:txBody>
          <a:bodyPr/>
          <a:lstStyle/>
          <a:p>
            <a:r>
              <a:rPr lang="tr-TR"/>
              <a:t>1</a:t>
            </a:r>
          </a:p>
        </p:txBody>
      </p:sp>
      <p:sp>
        <p:nvSpPr>
          <p:cNvPr id="7" name="Slayt Numarası Yer Tutucusu 6"/>
          <p:cNvSpPr>
            <a:spLocks noGrp="1"/>
          </p:cNvSpPr>
          <p:nvPr>
            <p:ph type="sldNum" sz="quarter" idx="12"/>
          </p:nvPr>
        </p:nvSpPr>
        <p:spPr/>
        <p:txBody>
          <a:bodyPr/>
          <a:lstStyle/>
          <a:p>
            <a:fld id="{51356BA7-5C23-489A-B2C2-812A012ED1D1}" type="slidenum">
              <a:rPr lang="tr-TR" smtClean="0"/>
              <a:t>‹#›</a:t>
            </a:fld>
            <a:endParaRPr lang="tr-TR"/>
          </a:p>
        </p:txBody>
      </p:sp>
    </p:spTree>
    <p:extLst>
      <p:ext uri="{BB962C8B-B14F-4D97-AF65-F5344CB8AC3E}">
        <p14:creationId xmlns:p14="http://schemas.microsoft.com/office/powerpoint/2010/main" val="1692447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A5B513-5DB3-4740-BEA7-2B83A3D56BD3}" type="datetime1">
              <a:rPr lang="tr-TR" smtClean="0"/>
              <a:t>13.11.2023</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a:t>1</a:t>
            </a: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356BA7-5C23-489A-B2C2-812A012ED1D1}" type="slidenum">
              <a:rPr lang="tr-TR" smtClean="0"/>
              <a:t>‹#›</a:t>
            </a:fld>
            <a:endParaRPr lang="tr-TR"/>
          </a:p>
        </p:txBody>
      </p:sp>
    </p:spTree>
    <p:extLst>
      <p:ext uri="{BB962C8B-B14F-4D97-AF65-F5344CB8AC3E}">
        <p14:creationId xmlns:p14="http://schemas.microsoft.com/office/powerpoint/2010/main" val="220468504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lif Durmuş\Desktop\Adsız.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567"/>
            <a:ext cx="9144000" cy="6868400"/>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p:cNvSpPr>
            <a:spLocks noGrp="1"/>
          </p:cNvSpPr>
          <p:nvPr>
            <p:ph type="ctrTitle"/>
          </p:nvPr>
        </p:nvSpPr>
        <p:spPr>
          <a:xfrm>
            <a:off x="2925153" y="2665620"/>
            <a:ext cx="6165923" cy="1470025"/>
          </a:xfrm>
        </p:spPr>
        <p:txBody>
          <a:bodyPr>
            <a:normAutofit/>
          </a:bodyPr>
          <a:lstStyle/>
          <a:p>
            <a:br>
              <a:rPr lang="tr-TR" sz="1800" dirty="0"/>
            </a:br>
            <a:r>
              <a:rPr lang="tr-TR" sz="1800" dirty="0"/>
              <a:t> </a:t>
            </a:r>
            <a:r>
              <a:rPr lang="tr-TR" sz="1800" b="1" dirty="0"/>
              <a:t>GENETİĞİ DEĞİŞTİRİLMİŞ BİTKİLERİN BİYOLOJİK ÇEŞİTLİLİĞE ETKİSİ </a:t>
            </a:r>
            <a:endParaRPr lang="tr-TR" sz="1800" b="1" dirty="0">
              <a:cs typeface="Times New Roman" panose="02020603050405020304" pitchFamily="18" charset="0"/>
            </a:endParaRPr>
          </a:p>
        </p:txBody>
      </p:sp>
      <p:sp>
        <p:nvSpPr>
          <p:cNvPr id="3" name="Alt Başlık 2"/>
          <p:cNvSpPr>
            <a:spLocks noGrp="1"/>
          </p:cNvSpPr>
          <p:nvPr>
            <p:ph type="subTitle" idx="1"/>
          </p:nvPr>
        </p:nvSpPr>
        <p:spPr>
          <a:xfrm>
            <a:off x="2555776" y="3548608"/>
            <a:ext cx="6400800" cy="1752600"/>
          </a:xfrm>
        </p:spPr>
        <p:txBody>
          <a:bodyPr>
            <a:normAutofit fontScale="77500" lnSpcReduction="20000"/>
          </a:bodyPr>
          <a:lstStyle/>
          <a:p>
            <a:endParaRPr lang="tr-TR" dirty="0"/>
          </a:p>
          <a:p>
            <a:endParaRPr lang="tr-TR" dirty="0"/>
          </a:p>
          <a:p>
            <a:r>
              <a:rPr lang="tr-TR" dirty="0"/>
              <a:t> </a:t>
            </a:r>
            <a:r>
              <a:rPr lang="tr-TR" sz="2100" b="1" dirty="0">
                <a:solidFill>
                  <a:schemeClr val="tx1"/>
                </a:solidFill>
                <a:latin typeface="+mj-lt"/>
                <a:cs typeface="Times New Roman" panose="02020603050405020304" pitchFamily="18" charset="0"/>
              </a:rPr>
              <a:t>ONDOKUZ MAYIS ÜNİVERSİTESİ </a:t>
            </a:r>
          </a:p>
          <a:p>
            <a:r>
              <a:rPr lang="tr-TR" sz="2100" b="1" dirty="0">
                <a:solidFill>
                  <a:schemeClr val="tx1"/>
                </a:solidFill>
                <a:latin typeface="+mj-lt"/>
                <a:cs typeface="Times New Roman" panose="02020603050405020304" pitchFamily="18" charset="0"/>
              </a:rPr>
              <a:t>ZİRAAT FAKÜLTESİ </a:t>
            </a:r>
          </a:p>
          <a:p>
            <a:r>
              <a:rPr lang="tr-TR" sz="2100" b="1" dirty="0">
                <a:solidFill>
                  <a:schemeClr val="tx1"/>
                </a:solidFill>
                <a:latin typeface="+mj-lt"/>
                <a:cs typeface="Times New Roman" panose="02020603050405020304" pitchFamily="18" charset="0"/>
              </a:rPr>
              <a:t>TARIMSAL BİYOTEKNOLOJİ ANABİLİM DALI </a:t>
            </a:r>
          </a:p>
        </p:txBody>
      </p:sp>
      <p:sp>
        <p:nvSpPr>
          <p:cNvPr id="4" name="Dikdörtgen 3"/>
          <p:cNvSpPr/>
          <p:nvPr/>
        </p:nvSpPr>
        <p:spPr>
          <a:xfrm>
            <a:off x="3722115" y="5013176"/>
            <a:ext cx="4572000" cy="1754326"/>
          </a:xfrm>
          <a:prstGeom prst="rect">
            <a:avLst/>
          </a:prstGeom>
        </p:spPr>
        <p:txBody>
          <a:bodyPr>
            <a:spAutoFit/>
          </a:bodyPr>
          <a:lstStyle/>
          <a:p>
            <a:endParaRPr lang="tr-TR" dirty="0"/>
          </a:p>
          <a:p>
            <a:endParaRPr lang="tr-TR" dirty="0"/>
          </a:p>
          <a:p>
            <a:pPr algn="ctr"/>
            <a:r>
              <a:rPr lang="tr-TR" b="1" dirty="0">
                <a:latin typeface="Times New Roman" pitchFamily="18" charset="0"/>
                <a:cs typeface="Times New Roman" pitchFamily="18" charset="0"/>
              </a:rPr>
              <a:t> </a:t>
            </a:r>
            <a:r>
              <a:rPr lang="tr-TR" b="1" dirty="0">
                <a:latin typeface="+mj-lt"/>
                <a:cs typeface="Times New Roman" pitchFamily="18" charset="0"/>
              </a:rPr>
              <a:t>Yunus Emre Arvas</a:t>
            </a:r>
          </a:p>
          <a:p>
            <a:pPr algn="ctr"/>
            <a:r>
              <a:rPr lang="tr-TR" b="1" dirty="0">
                <a:latin typeface="+mj-lt"/>
                <a:cs typeface="Times New Roman" pitchFamily="18" charset="0"/>
              </a:rPr>
              <a:t>Mukaddes Durmuş</a:t>
            </a:r>
          </a:p>
          <a:p>
            <a:pPr algn="ctr"/>
            <a:r>
              <a:rPr lang="tr-TR" b="1" dirty="0">
                <a:latin typeface="+mj-lt"/>
                <a:cs typeface="Times New Roman" pitchFamily="18" charset="0"/>
              </a:rPr>
              <a:t>Beyhan Demirhan</a:t>
            </a:r>
          </a:p>
          <a:p>
            <a:pPr algn="ctr"/>
            <a:r>
              <a:rPr lang="tr-TR" b="1" dirty="0">
                <a:latin typeface="+mj-lt"/>
                <a:cs typeface="Times New Roman" pitchFamily="18" charset="0"/>
              </a:rPr>
              <a:t>Yılmaz Kaya</a:t>
            </a:r>
          </a:p>
        </p:txBody>
      </p:sp>
      <p:pic>
        <p:nvPicPr>
          <p:cNvPr id="5" name="Picture 2" descr="C:\Users\hp\Desktop\baybur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736" y="-8168"/>
            <a:ext cx="6948264" cy="163696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940152" y="1052736"/>
            <a:ext cx="1784463" cy="376834"/>
          </a:xfrm>
          <a:prstGeom prst="rect">
            <a:avLst/>
          </a:prstGeom>
        </p:spPr>
        <p:txBody>
          <a:bodyPr wrap="none">
            <a:spAutoFit/>
          </a:bodyPr>
          <a:lstStyle/>
          <a:p>
            <a:pPr algn="just">
              <a:lnSpc>
                <a:spcPct val="150000"/>
              </a:lnSpc>
            </a:pPr>
            <a:r>
              <a:rPr lang="tr-TR" sz="1400" b="1" dirty="0">
                <a:solidFill>
                  <a:schemeClr val="bg1"/>
                </a:solidFill>
                <a:latin typeface="Times New Roman" pitchFamily="18" charset="0"/>
                <a:cs typeface="Times New Roman" pitchFamily="18" charset="0"/>
              </a:rPr>
              <a:t>27-30 Eylül, Bayburt</a:t>
            </a:r>
          </a:p>
        </p:txBody>
      </p:sp>
    </p:spTree>
    <p:extLst>
      <p:ext uri="{BB962C8B-B14F-4D97-AF65-F5344CB8AC3E}">
        <p14:creationId xmlns:p14="http://schemas.microsoft.com/office/powerpoint/2010/main" val="1072845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lif Durmuş\Desktop\Adsız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80032"/>
            <a:ext cx="9144000" cy="97796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İçerik Yer Tutucusu 3"/>
          <p:cNvGraphicFramePr>
            <a:graphicFrameLocks noGrp="1"/>
          </p:cNvGraphicFramePr>
          <p:nvPr>
            <p:ph idx="1"/>
            <p:extLst>
              <p:ext uri="{D42A27DB-BD31-4B8C-83A1-F6EECF244321}">
                <p14:modId xmlns:p14="http://schemas.microsoft.com/office/powerpoint/2010/main" val="2501721212"/>
              </p:ext>
            </p:extLst>
          </p:nvPr>
        </p:nvGraphicFramePr>
        <p:xfrm>
          <a:off x="457200" y="1354069"/>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p:cNvGrpSpPr/>
          <p:nvPr/>
        </p:nvGrpSpPr>
        <p:grpSpPr>
          <a:xfrm>
            <a:off x="1619672" y="476672"/>
            <a:ext cx="5760720" cy="462560"/>
            <a:chOff x="411480" y="786281"/>
            <a:chExt cx="5760720" cy="462560"/>
          </a:xfrm>
        </p:grpSpPr>
        <p:sp>
          <p:nvSpPr>
            <p:cNvPr id="8" name="Rounded Rectangle 7"/>
            <p:cNvSpPr/>
            <p:nvPr/>
          </p:nvSpPr>
          <p:spPr>
            <a:xfrm>
              <a:off x="411480" y="786281"/>
              <a:ext cx="5760720" cy="462560"/>
            </a:xfrm>
            <a:prstGeom prst="roundRect">
              <a:avLst/>
            </a:prstGeom>
          </p:spPr>
          <p:style>
            <a:lnRef idx="2">
              <a:schemeClr val="lt1">
                <a:hueOff val="0"/>
                <a:satOff val="0"/>
                <a:lumOff val="0"/>
                <a:alphaOff val="0"/>
              </a:schemeClr>
            </a:lnRef>
            <a:fillRef idx="1">
              <a:schemeClr val="accent5">
                <a:hueOff val="-1986775"/>
                <a:satOff val="7962"/>
                <a:lumOff val="1726"/>
                <a:alphaOff val="0"/>
              </a:schemeClr>
            </a:fillRef>
            <a:effectRef idx="0">
              <a:schemeClr val="accent5">
                <a:hueOff val="-1986775"/>
                <a:satOff val="7962"/>
                <a:lumOff val="1726"/>
                <a:alphaOff val="0"/>
              </a:schemeClr>
            </a:effectRef>
            <a:fontRef idx="minor">
              <a:schemeClr val="lt1"/>
            </a:fontRef>
          </p:style>
          <p:txBody>
            <a:bodyPr/>
            <a:lstStyle/>
            <a:p>
              <a:endParaRPr lang="tr-TR"/>
            </a:p>
          </p:txBody>
        </p:sp>
        <p:sp>
          <p:nvSpPr>
            <p:cNvPr id="9" name="Rounded Rectangle 4"/>
            <p:cNvSpPr/>
            <p:nvPr/>
          </p:nvSpPr>
          <p:spPr>
            <a:xfrm>
              <a:off x="434060" y="808861"/>
              <a:ext cx="5715560" cy="41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7742" tIns="0" rIns="217742" bIns="0" numCol="1" spcCol="1270" anchor="ctr" anchorCtr="0">
              <a:noAutofit/>
            </a:bodyPr>
            <a:lstStyle/>
            <a:p>
              <a:pPr lvl="0" algn="ctr" defTabSz="800100">
                <a:lnSpc>
                  <a:spcPct val="90000"/>
                </a:lnSpc>
                <a:spcBef>
                  <a:spcPct val="0"/>
                </a:spcBef>
                <a:spcAft>
                  <a:spcPct val="35000"/>
                </a:spcAft>
              </a:pPr>
              <a:r>
                <a:rPr lang="tr-TR" sz="1800" b="1" kern="1200" dirty="0">
                  <a:solidFill>
                    <a:schemeClr val="tx1"/>
                  </a:solidFill>
                  <a:latin typeface="+mn-lt"/>
                  <a:cs typeface="Times New Roman" pitchFamily="18" charset="0"/>
                </a:rPr>
                <a:t>2. Genetiği Değiştirilmiş Bitkiler</a:t>
              </a:r>
            </a:p>
          </p:txBody>
        </p:sp>
      </p:grpSp>
      <p:sp>
        <p:nvSpPr>
          <p:cNvPr id="2" name="Slide Number Placeholder 1"/>
          <p:cNvSpPr>
            <a:spLocks noGrp="1"/>
          </p:cNvSpPr>
          <p:nvPr>
            <p:ph type="sldNum" sz="quarter" idx="12"/>
          </p:nvPr>
        </p:nvSpPr>
        <p:spPr/>
        <p:txBody>
          <a:bodyPr/>
          <a:lstStyle/>
          <a:p>
            <a:fld id="{51356BA7-5C23-489A-B2C2-812A012ED1D1}" type="slidenum">
              <a:rPr lang="tr-TR" smtClean="0"/>
              <a:t>10</a:t>
            </a:fld>
            <a:endParaRPr lang="tr-TR"/>
          </a:p>
        </p:txBody>
      </p:sp>
      <p:sp>
        <p:nvSpPr>
          <p:cNvPr id="10" name="Rectangle 9"/>
          <p:cNvSpPr/>
          <p:nvPr/>
        </p:nvSpPr>
        <p:spPr>
          <a:xfrm>
            <a:off x="1043608" y="5729481"/>
            <a:ext cx="1512168" cy="369332"/>
          </a:xfrm>
          <a:prstGeom prst="rect">
            <a:avLst/>
          </a:prstGeom>
        </p:spPr>
        <p:txBody>
          <a:bodyPr wrap="square">
            <a:spAutoFit/>
          </a:bodyPr>
          <a:lstStyle/>
          <a:p>
            <a:pPr algn="just">
              <a:lnSpc>
                <a:spcPct val="150000"/>
              </a:lnSpc>
            </a:pPr>
            <a:r>
              <a:rPr lang="tr-TR" sz="1200" dirty="0">
                <a:latin typeface="Times New Roman" panose="02020603050405020304" pitchFamily="18" charset="0"/>
                <a:cs typeface="Times New Roman" panose="02020603050405020304" pitchFamily="18" charset="0"/>
              </a:rPr>
              <a:t>(Yılmaz, 2014)</a:t>
            </a:r>
          </a:p>
        </p:txBody>
      </p:sp>
    </p:spTree>
    <p:extLst>
      <p:ext uri="{BB962C8B-B14F-4D97-AF65-F5344CB8AC3E}">
        <p14:creationId xmlns:p14="http://schemas.microsoft.com/office/powerpoint/2010/main" val="1100357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a:bodyPr>
          <a:lstStyle/>
          <a:p>
            <a:pPr algn="just">
              <a:lnSpc>
                <a:spcPct val="150000"/>
              </a:lnSpc>
            </a:pPr>
            <a:r>
              <a:rPr lang="tr-TR" sz="1800" dirty="0">
                <a:cs typeface="Times New Roman" pitchFamily="18" charset="0"/>
              </a:rPr>
              <a:t>Biyoçeşitlilik, dünya üzerindeki tüm bitki ve hayvanların, hayvan ve bitki yaşamlarını destekleyen hava, su ve toprağın toplamı olarak tanımlanabilir. Biyoçeşitlilik spesifik olarak, doğal olarak oluşmuş veya insanlar tarafından genetiği değiştirilmiş canlı organizmalar, canlı organizmaların habitatlarını, </a:t>
            </a:r>
            <a:r>
              <a:rPr lang="tr-TR" sz="1800" dirty="0" err="1">
                <a:cs typeface="Times New Roman" pitchFamily="18" charset="0"/>
              </a:rPr>
              <a:t>biyotik</a:t>
            </a:r>
            <a:r>
              <a:rPr lang="tr-TR" sz="1800" dirty="0">
                <a:cs typeface="Times New Roman" pitchFamily="18" charset="0"/>
              </a:rPr>
              <a:t> toplulukları ve </a:t>
            </a:r>
            <a:r>
              <a:rPr lang="tr-TR" sz="1800" dirty="0" err="1">
                <a:cs typeface="Times New Roman" pitchFamily="18" charset="0"/>
              </a:rPr>
              <a:t>biyotik</a:t>
            </a:r>
            <a:r>
              <a:rPr lang="tr-TR" sz="1800" dirty="0">
                <a:cs typeface="Times New Roman" pitchFamily="18" charset="0"/>
              </a:rPr>
              <a:t> süreçler içindeki çeşitliliği belirtmektedir (Singh </a:t>
            </a:r>
            <a:r>
              <a:rPr lang="tr-TR" sz="1800" dirty="0" err="1">
                <a:cs typeface="Times New Roman" pitchFamily="18" charset="0"/>
              </a:rPr>
              <a:t>vd</a:t>
            </a:r>
            <a:r>
              <a:rPr lang="tr-TR" sz="1800" dirty="0">
                <a:cs typeface="Times New Roman" pitchFamily="18" charset="0"/>
              </a:rPr>
              <a:t>, 2017). </a:t>
            </a:r>
          </a:p>
        </p:txBody>
      </p:sp>
      <p:pic>
        <p:nvPicPr>
          <p:cNvPr id="5" name="Picture 2" descr="C:\Users\Elif Durmuş\Desktop\Adsız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80032"/>
            <a:ext cx="9144000" cy="97796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702909" y="430184"/>
            <a:ext cx="5760720" cy="501840"/>
            <a:chOff x="411480" y="1518121"/>
            <a:chExt cx="5760720" cy="501840"/>
          </a:xfrm>
        </p:grpSpPr>
        <p:sp>
          <p:nvSpPr>
            <p:cNvPr id="8" name="Rounded Rectangle 7"/>
            <p:cNvSpPr/>
            <p:nvPr/>
          </p:nvSpPr>
          <p:spPr>
            <a:xfrm>
              <a:off x="411480" y="1518121"/>
              <a:ext cx="5760720" cy="501840"/>
            </a:xfrm>
            <a:prstGeom prst="roundRect">
              <a:avLst/>
            </a:prstGeom>
          </p:spPr>
          <p:style>
            <a:lnRef idx="2">
              <a:schemeClr val="lt1">
                <a:hueOff val="0"/>
                <a:satOff val="0"/>
                <a:lumOff val="0"/>
                <a:alphaOff val="0"/>
              </a:schemeClr>
            </a:lnRef>
            <a:fillRef idx="1">
              <a:schemeClr val="accent5">
                <a:hueOff val="-3973551"/>
                <a:satOff val="15924"/>
                <a:lumOff val="3451"/>
                <a:alphaOff val="0"/>
              </a:schemeClr>
            </a:fillRef>
            <a:effectRef idx="0">
              <a:schemeClr val="accent5">
                <a:hueOff val="-3973551"/>
                <a:satOff val="15924"/>
                <a:lumOff val="3451"/>
                <a:alphaOff val="0"/>
              </a:schemeClr>
            </a:effectRef>
            <a:fontRef idx="minor">
              <a:schemeClr val="lt1"/>
            </a:fontRef>
          </p:style>
          <p:txBody>
            <a:bodyPr/>
            <a:lstStyle/>
            <a:p>
              <a:pPr algn="ctr"/>
              <a:r>
                <a:rPr lang="tr-TR" b="1" dirty="0">
                  <a:solidFill>
                    <a:schemeClr val="tx1"/>
                  </a:solidFill>
                </a:rPr>
                <a:t>3. Biyoçeşitlilik</a:t>
              </a:r>
            </a:p>
          </p:txBody>
        </p:sp>
        <p:sp>
          <p:nvSpPr>
            <p:cNvPr id="9" name="Rounded Rectangle 4"/>
            <p:cNvSpPr/>
            <p:nvPr/>
          </p:nvSpPr>
          <p:spPr>
            <a:xfrm>
              <a:off x="435978" y="1542619"/>
              <a:ext cx="5711724"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7742" tIns="0" rIns="217742" bIns="0" numCol="1" spcCol="1270" anchor="ctr" anchorCtr="0">
              <a:noAutofit/>
            </a:bodyPr>
            <a:lstStyle/>
            <a:p>
              <a:pPr lvl="0" algn="ctr" defTabSz="800100">
                <a:lnSpc>
                  <a:spcPct val="90000"/>
                </a:lnSpc>
                <a:spcBef>
                  <a:spcPct val="0"/>
                </a:spcBef>
                <a:spcAft>
                  <a:spcPct val="35000"/>
                </a:spcAft>
              </a:pPr>
              <a:endParaRPr lang="tr-TR" sz="1800" b="1" kern="1200" dirty="0">
                <a:solidFill>
                  <a:schemeClr val="tx1"/>
                </a:solidFill>
                <a:latin typeface="+mn-lt"/>
                <a:cs typeface="Times New Roman" pitchFamily="18" charset="0"/>
              </a:endParaRPr>
            </a:p>
          </p:txBody>
        </p:sp>
      </p:grpSp>
      <p:pic>
        <p:nvPicPr>
          <p:cNvPr id="2" name="Resim 1"/>
          <p:cNvPicPr>
            <a:picLocks noChangeAspect="1"/>
          </p:cNvPicPr>
          <p:nvPr/>
        </p:nvPicPr>
        <p:blipFill>
          <a:blip r:embed="rId3"/>
          <a:stretch>
            <a:fillRect/>
          </a:stretch>
        </p:blipFill>
        <p:spPr>
          <a:xfrm>
            <a:off x="755576" y="3933056"/>
            <a:ext cx="6336704" cy="2214761"/>
          </a:xfrm>
          <a:prstGeom prst="rect">
            <a:avLst/>
          </a:prstGeom>
        </p:spPr>
      </p:pic>
      <p:sp>
        <p:nvSpPr>
          <p:cNvPr id="6" name="Slide Number Placeholder 5"/>
          <p:cNvSpPr>
            <a:spLocks noGrp="1"/>
          </p:cNvSpPr>
          <p:nvPr>
            <p:ph type="sldNum" sz="quarter" idx="12"/>
          </p:nvPr>
        </p:nvSpPr>
        <p:spPr/>
        <p:txBody>
          <a:bodyPr/>
          <a:lstStyle/>
          <a:p>
            <a:fld id="{51356BA7-5C23-489A-B2C2-812A012ED1D1}" type="slidenum">
              <a:rPr lang="tr-TR" smtClean="0"/>
              <a:t>11</a:t>
            </a:fld>
            <a:endParaRPr lang="tr-TR"/>
          </a:p>
        </p:txBody>
      </p:sp>
    </p:spTree>
    <p:extLst>
      <p:ext uri="{BB962C8B-B14F-4D97-AF65-F5344CB8AC3E}">
        <p14:creationId xmlns:p14="http://schemas.microsoft.com/office/powerpoint/2010/main" val="2320154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162211"/>
            <a:ext cx="8229600" cy="4525963"/>
          </a:xfrm>
        </p:spPr>
        <p:txBody>
          <a:bodyPr>
            <a:normAutofit/>
          </a:bodyPr>
          <a:lstStyle/>
          <a:p>
            <a:pPr algn="just">
              <a:lnSpc>
                <a:spcPct val="150000"/>
              </a:lnSpc>
            </a:pPr>
            <a:r>
              <a:rPr lang="tr-TR" sz="1800" dirty="0">
                <a:cs typeface="Times New Roman" panose="02020603050405020304" pitchFamily="18" charset="0"/>
              </a:rPr>
              <a:t>Biyoçeşitlilik; genetik çeşitlilik, biyotik topluluklar, farklı türde türlerin kimliği ve sayısı, türlerin toplulukları ve biyotik süreçleri ve her birinin miktarı (kişi sayısı, biyokütle, kapladığı alan, ekosistemdeki yeri ya da oranı) ve yapısı açısından ölçülebilir (Heywood &amp; Watson, 1995). </a:t>
            </a:r>
          </a:p>
        </p:txBody>
      </p:sp>
      <p:pic>
        <p:nvPicPr>
          <p:cNvPr id="5" name="Picture 2" descr="C:\Users\Elif Durmuş\Desktop\Adsız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80032"/>
            <a:ext cx="9144000" cy="977968"/>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1702909" y="430184"/>
            <a:ext cx="5760720" cy="501840"/>
          </a:xfrm>
          <a:prstGeom prst="roundRect">
            <a:avLst/>
          </a:prstGeom>
        </p:spPr>
        <p:style>
          <a:lnRef idx="2">
            <a:schemeClr val="lt1">
              <a:hueOff val="0"/>
              <a:satOff val="0"/>
              <a:lumOff val="0"/>
              <a:alphaOff val="0"/>
            </a:schemeClr>
          </a:lnRef>
          <a:fillRef idx="1">
            <a:schemeClr val="accent5">
              <a:hueOff val="-3973551"/>
              <a:satOff val="15924"/>
              <a:lumOff val="3451"/>
              <a:alphaOff val="0"/>
            </a:schemeClr>
          </a:fillRef>
          <a:effectRef idx="0">
            <a:schemeClr val="accent5">
              <a:hueOff val="-3973551"/>
              <a:satOff val="15924"/>
              <a:lumOff val="3451"/>
              <a:alphaOff val="0"/>
            </a:schemeClr>
          </a:effectRef>
          <a:fontRef idx="minor">
            <a:schemeClr val="lt1"/>
          </a:fontRef>
        </p:style>
        <p:txBody>
          <a:bodyPr/>
          <a:lstStyle/>
          <a:p>
            <a:pPr algn="ctr"/>
            <a:r>
              <a:rPr lang="tr-TR" b="1" dirty="0">
                <a:solidFill>
                  <a:schemeClr val="tx1"/>
                </a:solidFill>
              </a:rPr>
              <a:t>3. Biyoçeşitlilik</a:t>
            </a:r>
          </a:p>
        </p:txBody>
      </p:sp>
      <p:pic>
        <p:nvPicPr>
          <p:cNvPr id="2" name="Resim 1"/>
          <p:cNvPicPr>
            <a:picLocks noChangeAspect="1"/>
          </p:cNvPicPr>
          <p:nvPr/>
        </p:nvPicPr>
        <p:blipFill>
          <a:blip r:embed="rId3"/>
          <a:stretch>
            <a:fillRect/>
          </a:stretch>
        </p:blipFill>
        <p:spPr>
          <a:xfrm>
            <a:off x="827584" y="3367243"/>
            <a:ext cx="6636045" cy="2512789"/>
          </a:xfrm>
          <a:prstGeom prst="rect">
            <a:avLst/>
          </a:prstGeom>
        </p:spPr>
        <p:style>
          <a:lnRef idx="1">
            <a:schemeClr val="accent1"/>
          </a:lnRef>
          <a:fillRef idx="2">
            <a:schemeClr val="accent1"/>
          </a:fillRef>
          <a:effectRef idx="1">
            <a:schemeClr val="accent1"/>
          </a:effectRef>
          <a:fontRef idx="minor">
            <a:schemeClr val="dk1"/>
          </a:fontRef>
        </p:style>
      </p:pic>
      <p:sp>
        <p:nvSpPr>
          <p:cNvPr id="6" name="Slide Number Placeholder 5"/>
          <p:cNvSpPr>
            <a:spLocks noGrp="1"/>
          </p:cNvSpPr>
          <p:nvPr>
            <p:ph type="sldNum" sz="quarter" idx="12"/>
          </p:nvPr>
        </p:nvSpPr>
        <p:spPr/>
        <p:txBody>
          <a:bodyPr/>
          <a:lstStyle/>
          <a:p>
            <a:fld id="{51356BA7-5C23-489A-B2C2-812A012ED1D1}" type="slidenum">
              <a:rPr lang="tr-TR" smtClean="0"/>
              <a:t>12</a:t>
            </a:fld>
            <a:endParaRPr lang="tr-TR"/>
          </a:p>
        </p:txBody>
      </p:sp>
      <p:sp>
        <p:nvSpPr>
          <p:cNvPr id="4" name="Rounded Rectangle 3"/>
          <p:cNvSpPr/>
          <p:nvPr/>
        </p:nvSpPr>
        <p:spPr>
          <a:xfrm>
            <a:off x="1619671" y="4077072"/>
            <a:ext cx="1512167" cy="100811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r>
              <a:rPr lang="tr-TR" b="1" dirty="0">
                <a:solidFill>
                  <a:schemeClr val="tx1"/>
                </a:solidFill>
                <a:latin typeface="Times New Roman" panose="02020603050405020304" pitchFamily="18" charset="0"/>
                <a:cs typeface="Times New Roman" panose="02020603050405020304" pitchFamily="18" charset="0"/>
              </a:rPr>
              <a:t>Genetik Çeşitliliği</a:t>
            </a:r>
          </a:p>
        </p:txBody>
      </p:sp>
      <p:sp>
        <p:nvSpPr>
          <p:cNvPr id="8" name="Rounded Rectangle 7"/>
          <p:cNvSpPr/>
          <p:nvPr/>
        </p:nvSpPr>
        <p:spPr>
          <a:xfrm>
            <a:off x="3275856" y="4077072"/>
            <a:ext cx="1512168" cy="100811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r>
              <a:rPr lang="tr-TR" b="1" dirty="0">
                <a:solidFill>
                  <a:schemeClr val="tx1"/>
                </a:solidFill>
                <a:latin typeface="Times New Roman" panose="02020603050405020304" pitchFamily="18" charset="0"/>
                <a:cs typeface="Times New Roman" panose="02020603050405020304" pitchFamily="18" charset="0"/>
              </a:rPr>
              <a:t>Tür Çeşitliliği</a:t>
            </a:r>
          </a:p>
        </p:txBody>
      </p:sp>
      <p:sp>
        <p:nvSpPr>
          <p:cNvPr id="9" name="Rounded Rectangle 8"/>
          <p:cNvSpPr/>
          <p:nvPr/>
        </p:nvSpPr>
        <p:spPr>
          <a:xfrm>
            <a:off x="4932040" y="4077072"/>
            <a:ext cx="1584176" cy="100811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r>
              <a:rPr lang="tr-TR" b="1" dirty="0">
                <a:solidFill>
                  <a:schemeClr val="tx1"/>
                </a:solidFill>
                <a:latin typeface="Times New Roman" panose="02020603050405020304" pitchFamily="18" charset="0"/>
                <a:cs typeface="Times New Roman" panose="02020603050405020304" pitchFamily="18" charset="0"/>
              </a:rPr>
              <a:t>Ekosistem Çeşitliliği</a:t>
            </a:r>
          </a:p>
        </p:txBody>
      </p:sp>
    </p:spTree>
    <p:extLst>
      <p:ext uri="{BB962C8B-B14F-4D97-AF65-F5344CB8AC3E}">
        <p14:creationId xmlns:p14="http://schemas.microsoft.com/office/powerpoint/2010/main" val="3549837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a:bodyPr>
          <a:lstStyle/>
          <a:p>
            <a:pPr algn="just">
              <a:lnSpc>
                <a:spcPct val="150000"/>
              </a:lnSpc>
            </a:pPr>
            <a:r>
              <a:rPr lang="tr-TR" sz="1800" b="1" u="sng" dirty="0"/>
              <a:t>Genetik çeşitlilik</a:t>
            </a:r>
            <a:r>
              <a:rPr lang="tr-TR" sz="1800" dirty="0"/>
              <a:t> bütün bitkiler, hayvanlar ve mikroorganizmaların tür popülasyonlarının içerisindeki bulunan üyelerinin hepsinde ayrı ayrı sahip oldukları genetik bilginin çeşitliliği olarak ifade edilmektedir. Basit bir ifadeyle, türlerin ve popülasyonların içindeki genlerin çeşitlilik derecesini ifade etmektedir (Kaya &amp; Gökdoğan, 2017).</a:t>
            </a:r>
            <a:endParaRPr lang="tr-TR" sz="1800" dirty="0">
              <a:latin typeface="Times New Roman" pitchFamily="18" charset="0"/>
              <a:cs typeface="Times New Roman" pitchFamily="18" charset="0"/>
            </a:endParaRPr>
          </a:p>
        </p:txBody>
      </p:sp>
      <p:pic>
        <p:nvPicPr>
          <p:cNvPr id="5" name="Picture 2" descr="C:\Users\Elif Durmuş\Desktop\Adsız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80032"/>
            <a:ext cx="9144000" cy="977968"/>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1702909" y="430184"/>
            <a:ext cx="5760720" cy="501840"/>
          </a:xfrm>
          <a:prstGeom prst="roundRect">
            <a:avLst/>
          </a:prstGeom>
        </p:spPr>
        <p:style>
          <a:lnRef idx="2">
            <a:schemeClr val="lt1">
              <a:hueOff val="0"/>
              <a:satOff val="0"/>
              <a:lumOff val="0"/>
              <a:alphaOff val="0"/>
            </a:schemeClr>
          </a:lnRef>
          <a:fillRef idx="1">
            <a:schemeClr val="accent5">
              <a:hueOff val="-3973551"/>
              <a:satOff val="15924"/>
              <a:lumOff val="3451"/>
              <a:alphaOff val="0"/>
            </a:schemeClr>
          </a:fillRef>
          <a:effectRef idx="0">
            <a:schemeClr val="accent5">
              <a:hueOff val="-3973551"/>
              <a:satOff val="15924"/>
              <a:lumOff val="3451"/>
              <a:alphaOff val="0"/>
            </a:schemeClr>
          </a:effectRef>
          <a:fontRef idx="minor">
            <a:schemeClr val="lt1"/>
          </a:fontRef>
        </p:style>
        <p:txBody>
          <a:bodyPr/>
          <a:lstStyle/>
          <a:p>
            <a:pPr algn="ctr"/>
            <a:r>
              <a:rPr lang="tr-TR" b="1" dirty="0">
                <a:solidFill>
                  <a:schemeClr val="tx1"/>
                </a:solidFill>
              </a:rPr>
              <a:t>3. Biyoçeşitlilik</a:t>
            </a:r>
          </a:p>
        </p:txBody>
      </p:sp>
      <p:sp>
        <p:nvSpPr>
          <p:cNvPr id="2" name="Slide Number Placeholder 1"/>
          <p:cNvSpPr>
            <a:spLocks noGrp="1"/>
          </p:cNvSpPr>
          <p:nvPr>
            <p:ph type="sldNum" sz="quarter" idx="12"/>
          </p:nvPr>
        </p:nvSpPr>
        <p:spPr/>
        <p:txBody>
          <a:bodyPr/>
          <a:lstStyle/>
          <a:p>
            <a:fld id="{51356BA7-5C23-489A-B2C2-812A012ED1D1}" type="slidenum">
              <a:rPr lang="tr-TR" smtClean="0"/>
              <a:t>13</a:t>
            </a:fld>
            <a:endParaRPr lang="tr-TR"/>
          </a:p>
        </p:txBody>
      </p:sp>
    </p:spTree>
    <p:extLst>
      <p:ext uri="{BB962C8B-B14F-4D97-AF65-F5344CB8AC3E}">
        <p14:creationId xmlns:p14="http://schemas.microsoft.com/office/powerpoint/2010/main" val="3549837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908720"/>
            <a:ext cx="8229600" cy="5328592"/>
          </a:xfrm>
        </p:spPr>
        <p:txBody>
          <a:bodyPr>
            <a:normAutofit/>
          </a:bodyPr>
          <a:lstStyle/>
          <a:p>
            <a:endParaRPr lang="tr-TR" sz="1800" dirty="0"/>
          </a:p>
          <a:p>
            <a:pPr algn="just">
              <a:lnSpc>
                <a:spcPct val="120000"/>
              </a:lnSpc>
            </a:pPr>
            <a:r>
              <a:rPr lang="tr-TR" sz="1800" dirty="0"/>
              <a:t> Biyoçeşitliliğin korunması, aşağıdaki nedenlerden dolayı önemlidir: </a:t>
            </a:r>
          </a:p>
          <a:p>
            <a:pPr marL="0" indent="0" algn="just">
              <a:lnSpc>
                <a:spcPct val="120000"/>
              </a:lnSpc>
              <a:buNone/>
            </a:pPr>
            <a:r>
              <a:rPr lang="tr-TR" sz="1800" b="1" dirty="0"/>
              <a:t>1. Ekolojik Denge : </a:t>
            </a:r>
            <a:endParaRPr lang="tr-TR" sz="1800" dirty="0"/>
          </a:p>
          <a:p>
            <a:pPr marL="0" indent="0" algn="just">
              <a:lnSpc>
                <a:spcPct val="120000"/>
              </a:lnSpc>
              <a:buNone/>
            </a:pPr>
            <a:r>
              <a:rPr lang="tr-TR" sz="1800" dirty="0"/>
              <a:t> Ekosistemler; Yokluğunda insanların hayatta kalamadığı üretim ve hizmetleri desteklemektedir. Bunlar, toprak verimliliği, atıkların ayrışması, havanın ve suyun arındırılması, iklimin dengelenmesi ve hafifletilmesi, sellerin azaltılması, kuraklık ve diğer çevresel felaketler gibi faktörlerdir.</a:t>
            </a:r>
          </a:p>
          <a:p>
            <a:pPr marL="0" indent="0" algn="just">
              <a:lnSpc>
                <a:spcPct val="120000"/>
              </a:lnSpc>
              <a:buNone/>
            </a:pPr>
            <a:endParaRPr lang="tr-TR" sz="1800" b="1" dirty="0"/>
          </a:p>
          <a:p>
            <a:pPr marL="0" indent="0" algn="just">
              <a:lnSpc>
                <a:spcPct val="120000"/>
              </a:lnSpc>
              <a:buNone/>
            </a:pPr>
            <a:r>
              <a:rPr lang="tr-TR" sz="1800" b="1" dirty="0"/>
              <a:t>2. İnsanlara Sağladığı Ekonomik Yararlar : </a:t>
            </a:r>
            <a:endParaRPr lang="tr-TR" sz="1800" dirty="0"/>
          </a:p>
          <a:p>
            <a:pPr marL="0" indent="0" algn="just">
              <a:lnSpc>
                <a:spcPct val="120000"/>
              </a:lnSpc>
              <a:buNone/>
            </a:pPr>
            <a:r>
              <a:rPr lang="tr-TR" sz="1800" dirty="0"/>
              <a:t> Tüm insanlar için, biyoçeşitlilik ilk önce günlük hayat için bir kaynaktır. Bu tür "mahsül çeşitliliği" ya da </a:t>
            </a:r>
            <a:r>
              <a:rPr lang="tr-TR" sz="1800" b="1" i="1" u="sng" dirty="0"/>
              <a:t>tarımsal biyoçeşitlilik </a:t>
            </a:r>
            <a:r>
              <a:rPr lang="tr-TR" sz="1800" dirty="0"/>
              <a:t>denir. Bunlar; Gıda, İlaç sanayi, Endüstriyel ihtiyaçlar, Turizm ve rekreasyon gibi ihtiyaçlardır </a:t>
            </a:r>
            <a:r>
              <a:rPr lang="tr-TR" sz="1800" dirty="0">
                <a:cs typeface="Times New Roman" pitchFamily="18" charset="0"/>
              </a:rPr>
              <a:t>(Singh vd, 2017). </a:t>
            </a:r>
            <a:endParaRPr lang="tr-TR" sz="1800" b="1" dirty="0"/>
          </a:p>
        </p:txBody>
      </p:sp>
      <p:pic>
        <p:nvPicPr>
          <p:cNvPr id="5" name="Picture 2" descr="C:\Users\Elif Durmuş\Desktop\Adsız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80032"/>
            <a:ext cx="9144000" cy="977968"/>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1702909" y="430184"/>
            <a:ext cx="5760720" cy="501840"/>
          </a:xfrm>
          <a:prstGeom prst="roundRect">
            <a:avLst/>
          </a:prstGeom>
        </p:spPr>
        <p:style>
          <a:lnRef idx="2">
            <a:schemeClr val="lt1">
              <a:hueOff val="0"/>
              <a:satOff val="0"/>
              <a:lumOff val="0"/>
              <a:alphaOff val="0"/>
            </a:schemeClr>
          </a:lnRef>
          <a:fillRef idx="1">
            <a:schemeClr val="accent5">
              <a:hueOff val="-3973551"/>
              <a:satOff val="15924"/>
              <a:lumOff val="3451"/>
              <a:alphaOff val="0"/>
            </a:schemeClr>
          </a:fillRef>
          <a:effectRef idx="0">
            <a:schemeClr val="accent5">
              <a:hueOff val="-3973551"/>
              <a:satOff val="15924"/>
              <a:lumOff val="3451"/>
              <a:alphaOff val="0"/>
            </a:schemeClr>
          </a:effectRef>
          <a:fontRef idx="minor">
            <a:schemeClr val="lt1"/>
          </a:fontRef>
        </p:style>
        <p:txBody>
          <a:bodyPr/>
          <a:lstStyle/>
          <a:p>
            <a:pPr algn="ctr"/>
            <a:r>
              <a:rPr lang="tr-TR" b="1" dirty="0">
                <a:solidFill>
                  <a:schemeClr val="tx1"/>
                </a:solidFill>
              </a:rPr>
              <a:t>3. Biyoçeşitlilik Önemi</a:t>
            </a:r>
          </a:p>
        </p:txBody>
      </p:sp>
      <p:sp>
        <p:nvSpPr>
          <p:cNvPr id="2" name="Slide Number Placeholder 1"/>
          <p:cNvSpPr>
            <a:spLocks noGrp="1"/>
          </p:cNvSpPr>
          <p:nvPr>
            <p:ph type="sldNum" sz="quarter" idx="12"/>
          </p:nvPr>
        </p:nvSpPr>
        <p:spPr/>
        <p:txBody>
          <a:bodyPr/>
          <a:lstStyle/>
          <a:p>
            <a:fld id="{51356BA7-5C23-489A-B2C2-812A012ED1D1}" type="slidenum">
              <a:rPr lang="tr-TR" smtClean="0"/>
              <a:t>14</a:t>
            </a:fld>
            <a:endParaRPr lang="tr-TR"/>
          </a:p>
        </p:txBody>
      </p:sp>
    </p:spTree>
    <p:extLst>
      <p:ext uri="{BB962C8B-B14F-4D97-AF65-F5344CB8AC3E}">
        <p14:creationId xmlns:p14="http://schemas.microsoft.com/office/powerpoint/2010/main" val="1097631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143046"/>
            <a:ext cx="8229600" cy="4525963"/>
          </a:xfrm>
        </p:spPr>
        <p:txBody>
          <a:bodyPr>
            <a:normAutofit lnSpcReduction="10000"/>
          </a:bodyPr>
          <a:lstStyle/>
          <a:p>
            <a:pPr marL="0" indent="0" algn="just">
              <a:lnSpc>
                <a:spcPct val="150000"/>
              </a:lnSpc>
              <a:buNone/>
            </a:pPr>
            <a:r>
              <a:rPr lang="tr-TR" sz="1800" b="1" dirty="0"/>
              <a:t>3. Etik Nedenlerden Dolayı : </a:t>
            </a:r>
            <a:r>
              <a:rPr lang="tr-TR" sz="1800" dirty="0"/>
              <a:t>İnsanlar türlerin var olma hakkına sahip olduklarını düşünürlerse, gönüllü olarak yok olmalarına neden olamazlar. Ayrıca, biyolojik çeşitlilik, birçok kültürün manevi mirasının bir parçasıdır. </a:t>
            </a:r>
            <a:endParaRPr lang="tr-TR" sz="1800" b="1" dirty="0">
              <a:latin typeface="Times New Roman" pitchFamily="18" charset="0"/>
              <a:cs typeface="Times New Roman" pitchFamily="18" charset="0"/>
            </a:endParaRPr>
          </a:p>
          <a:p>
            <a:pPr marL="0" indent="0" algn="just">
              <a:lnSpc>
                <a:spcPct val="150000"/>
              </a:lnSpc>
              <a:buNone/>
            </a:pPr>
            <a:endParaRPr lang="tr-TR" sz="1800" dirty="0">
              <a:latin typeface="Times New Roman" pitchFamily="18" charset="0"/>
              <a:cs typeface="Times New Roman" pitchFamily="18" charset="0"/>
            </a:endParaRPr>
          </a:p>
          <a:p>
            <a:pPr algn="just">
              <a:lnSpc>
                <a:spcPct val="150000"/>
              </a:lnSpc>
            </a:pPr>
            <a:r>
              <a:rPr lang="tr-TR" sz="1800" dirty="0">
                <a:latin typeface="Times New Roman" pitchFamily="18" charset="0"/>
                <a:cs typeface="Times New Roman" pitchFamily="18" charset="0"/>
              </a:rPr>
              <a:t>Biyoçeşitliliğin önemli bir parçasını bitki çeşitliliği oluşturmakta ve bitkiler insanoğlunun yaşamında önemli bir rol oynamaktadır. 6.000'den fazla endemik türle büyük bir bitki zenginliğe sahip Akdeniz havzasında da ciddi bir genetik erozyon yaşanmaktadır. Türkiye'de yer alan 2.600'den fazla endemik türün %22'den fazlası yok olma tehdidi altındandır (Kaya &amp; Gökdoğan, 2017). Oysaki hem beslenme hem de tedavi amaçlı kullanılan bitkilerin korunması ve gelecek nesillere devamlılığın sağlanması büyük önem arz etmektedir</a:t>
            </a:r>
            <a:r>
              <a:rPr lang="tr-TR" sz="1600" dirty="0">
                <a:solidFill>
                  <a:srgbClr val="FF0000"/>
                </a:solidFill>
                <a:latin typeface="Times New Roman" pitchFamily="18" charset="0"/>
                <a:cs typeface="Times New Roman" pitchFamily="18" charset="0"/>
              </a:rPr>
              <a:t>.</a:t>
            </a:r>
          </a:p>
        </p:txBody>
      </p:sp>
      <p:sp>
        <p:nvSpPr>
          <p:cNvPr id="9" name="Rounded Rectangle 8"/>
          <p:cNvSpPr/>
          <p:nvPr/>
        </p:nvSpPr>
        <p:spPr>
          <a:xfrm>
            <a:off x="1702909" y="430184"/>
            <a:ext cx="5760720" cy="501840"/>
          </a:xfrm>
          <a:prstGeom prst="roundRect">
            <a:avLst/>
          </a:prstGeom>
        </p:spPr>
        <p:style>
          <a:lnRef idx="2">
            <a:schemeClr val="lt1">
              <a:hueOff val="0"/>
              <a:satOff val="0"/>
              <a:lumOff val="0"/>
              <a:alphaOff val="0"/>
            </a:schemeClr>
          </a:lnRef>
          <a:fillRef idx="1">
            <a:schemeClr val="accent5">
              <a:hueOff val="-3973551"/>
              <a:satOff val="15924"/>
              <a:lumOff val="3451"/>
              <a:alphaOff val="0"/>
            </a:schemeClr>
          </a:fillRef>
          <a:effectRef idx="0">
            <a:schemeClr val="accent5">
              <a:hueOff val="-3973551"/>
              <a:satOff val="15924"/>
              <a:lumOff val="3451"/>
              <a:alphaOff val="0"/>
            </a:schemeClr>
          </a:effectRef>
          <a:fontRef idx="minor">
            <a:schemeClr val="lt1"/>
          </a:fontRef>
        </p:style>
        <p:txBody>
          <a:bodyPr/>
          <a:lstStyle/>
          <a:p>
            <a:pPr algn="ctr"/>
            <a:r>
              <a:rPr lang="tr-TR" b="1" dirty="0">
                <a:solidFill>
                  <a:schemeClr val="tx1"/>
                </a:solidFill>
              </a:rPr>
              <a:t>3. Biyoçeşitlilik Önemi</a:t>
            </a:r>
          </a:p>
        </p:txBody>
      </p:sp>
      <p:pic>
        <p:nvPicPr>
          <p:cNvPr id="6" name="Picture 2" descr="C:\Users\Elif Durmuş\Desktop\Adsız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80032"/>
            <a:ext cx="9144000" cy="97796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51356BA7-5C23-489A-B2C2-812A012ED1D1}" type="slidenum">
              <a:rPr lang="tr-TR" smtClean="0"/>
              <a:t>15</a:t>
            </a:fld>
            <a:endParaRPr lang="tr-TR"/>
          </a:p>
        </p:txBody>
      </p:sp>
    </p:spTree>
    <p:extLst>
      <p:ext uri="{BB962C8B-B14F-4D97-AF65-F5344CB8AC3E}">
        <p14:creationId xmlns:p14="http://schemas.microsoft.com/office/powerpoint/2010/main" val="3549837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69673" y="863386"/>
            <a:ext cx="8229600" cy="4525963"/>
          </a:xfrm>
        </p:spPr>
        <p:txBody>
          <a:bodyPr>
            <a:normAutofit/>
          </a:bodyPr>
          <a:lstStyle/>
          <a:p>
            <a:pPr algn="just">
              <a:lnSpc>
                <a:spcPct val="150000"/>
              </a:lnSpc>
            </a:pPr>
            <a:r>
              <a:rPr lang="tr-TR" sz="1800" dirty="0"/>
              <a:t>Genetiği değiştirilmiş bitkilerin biyoçeşitliliğe etkilerini değerlendirmek için öncelikle tarıma şu an uygulandığı haliyle, özellikle de gelişmiş ve gelişmekte olan ülkelerdeki çevre üzerindeki etkilerine bakmak gereklidir. GM ürünlerinin çevreye olası riskleri çoğu zaman bölgeden bölgeye benzer etkiler sahiptir ancak bu risklerin değerlendirilmesi ülkeden ülkeye önemli ölçüde farklılık göstermektedir (</a:t>
            </a:r>
            <a:r>
              <a:rPr lang="en-US" sz="1800" dirty="0"/>
              <a:t>Landry</a:t>
            </a:r>
            <a:r>
              <a:rPr lang="tr-TR" sz="1800" dirty="0"/>
              <a:t>, 2015). </a:t>
            </a:r>
            <a:endParaRPr lang="tr-TR" sz="1800" dirty="0">
              <a:latin typeface="Times New Roman" pitchFamily="18" charset="0"/>
              <a:cs typeface="Times New Roman" pitchFamily="18" charset="0"/>
            </a:endParaRPr>
          </a:p>
        </p:txBody>
      </p:sp>
      <p:grpSp>
        <p:nvGrpSpPr>
          <p:cNvPr id="6" name="Group 5"/>
          <p:cNvGrpSpPr/>
          <p:nvPr/>
        </p:nvGrpSpPr>
        <p:grpSpPr>
          <a:xfrm>
            <a:off x="1667142" y="404664"/>
            <a:ext cx="6505258" cy="501840"/>
            <a:chOff x="478357" y="2262007"/>
            <a:chExt cx="5760720" cy="501840"/>
          </a:xfrm>
        </p:grpSpPr>
        <p:sp>
          <p:nvSpPr>
            <p:cNvPr id="8" name="Rounded Rectangle 7"/>
            <p:cNvSpPr/>
            <p:nvPr/>
          </p:nvSpPr>
          <p:spPr>
            <a:xfrm>
              <a:off x="478357" y="2262007"/>
              <a:ext cx="5760720" cy="501840"/>
            </a:xfrm>
            <a:prstGeom prst="roundRect">
              <a:avLst/>
            </a:prstGeom>
          </p:spPr>
          <p:style>
            <a:lnRef idx="2">
              <a:schemeClr val="lt1">
                <a:hueOff val="0"/>
                <a:satOff val="0"/>
                <a:lumOff val="0"/>
                <a:alphaOff val="0"/>
              </a:schemeClr>
            </a:lnRef>
            <a:fillRef idx="1">
              <a:schemeClr val="accent5">
                <a:hueOff val="-5960326"/>
                <a:satOff val="23887"/>
                <a:lumOff val="5177"/>
                <a:alphaOff val="0"/>
              </a:schemeClr>
            </a:fillRef>
            <a:effectRef idx="0">
              <a:schemeClr val="accent5">
                <a:hueOff val="-5960326"/>
                <a:satOff val="23887"/>
                <a:lumOff val="5177"/>
                <a:alphaOff val="0"/>
              </a:schemeClr>
            </a:effectRef>
            <a:fontRef idx="minor">
              <a:schemeClr val="lt1"/>
            </a:fontRef>
          </p:style>
          <p:txBody>
            <a:bodyPr/>
            <a:lstStyle/>
            <a:p>
              <a:r>
                <a:rPr lang="tr-TR" b="1" dirty="0">
                  <a:solidFill>
                    <a:schemeClr val="tx1"/>
                  </a:solidFill>
                </a:rPr>
                <a:t>4. Genetiği Değiştirilmiş Bitkilerin Biyolojik Çeşitliliğe Etkileri</a:t>
              </a:r>
            </a:p>
          </p:txBody>
        </p:sp>
        <p:sp>
          <p:nvSpPr>
            <p:cNvPr id="9" name="Rounded Rectangle 4"/>
            <p:cNvSpPr/>
            <p:nvPr/>
          </p:nvSpPr>
          <p:spPr>
            <a:xfrm>
              <a:off x="502855" y="2286505"/>
              <a:ext cx="5711724"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7742" tIns="0" rIns="217742" bIns="0" numCol="1" spcCol="1270" anchor="ctr" anchorCtr="0">
              <a:noAutofit/>
            </a:bodyPr>
            <a:lstStyle/>
            <a:p>
              <a:pPr lvl="0" algn="ctr" defTabSz="800100">
                <a:lnSpc>
                  <a:spcPct val="90000"/>
                </a:lnSpc>
                <a:spcBef>
                  <a:spcPct val="0"/>
                </a:spcBef>
                <a:spcAft>
                  <a:spcPct val="35000"/>
                </a:spcAft>
              </a:pPr>
              <a:endParaRPr lang="tr-TR" sz="1800" b="1" kern="1200" dirty="0">
                <a:solidFill>
                  <a:schemeClr val="tx1"/>
                </a:solidFill>
                <a:latin typeface="+mn-lt"/>
                <a:cs typeface="Times New Roman" pitchFamily="18" charset="0"/>
              </a:endParaRPr>
            </a:p>
          </p:txBody>
        </p:sp>
      </p:grpSp>
      <p:pic>
        <p:nvPicPr>
          <p:cNvPr id="2" name="Resim 1"/>
          <p:cNvPicPr>
            <a:picLocks noChangeAspect="1"/>
          </p:cNvPicPr>
          <p:nvPr/>
        </p:nvPicPr>
        <p:blipFill>
          <a:blip r:embed="rId2"/>
          <a:stretch>
            <a:fillRect/>
          </a:stretch>
        </p:blipFill>
        <p:spPr>
          <a:xfrm>
            <a:off x="1704229" y="3869249"/>
            <a:ext cx="5463094" cy="2241759"/>
          </a:xfrm>
          <a:prstGeom prst="rect">
            <a:avLst/>
          </a:prstGeom>
        </p:spPr>
      </p:pic>
      <p:pic>
        <p:nvPicPr>
          <p:cNvPr id="10" name="Picture 2" descr="C:\Users\Elif Durmuş\Desktop\Adsız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80032"/>
            <a:ext cx="9144000" cy="97796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51356BA7-5C23-489A-B2C2-812A012ED1D1}" type="slidenum">
              <a:rPr lang="tr-TR" smtClean="0"/>
              <a:t>16</a:t>
            </a:fld>
            <a:endParaRPr lang="tr-TR"/>
          </a:p>
        </p:txBody>
      </p:sp>
    </p:spTree>
    <p:extLst>
      <p:ext uri="{BB962C8B-B14F-4D97-AF65-F5344CB8AC3E}">
        <p14:creationId xmlns:p14="http://schemas.microsoft.com/office/powerpoint/2010/main" val="378558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lif Durmuş\Desktop\Adsız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80032"/>
            <a:ext cx="9144000" cy="97796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620099279"/>
              </p:ext>
            </p:extLst>
          </p:nvPr>
        </p:nvGraphicFramePr>
        <p:xfrm>
          <a:off x="755576" y="1397000"/>
          <a:ext cx="7704856" cy="44830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ounded Rectangle 8"/>
          <p:cNvSpPr/>
          <p:nvPr/>
        </p:nvSpPr>
        <p:spPr>
          <a:xfrm>
            <a:off x="1667142" y="404664"/>
            <a:ext cx="6505258" cy="501840"/>
          </a:xfrm>
          <a:prstGeom prst="roundRect">
            <a:avLst/>
          </a:prstGeom>
        </p:spPr>
        <p:style>
          <a:lnRef idx="2">
            <a:schemeClr val="lt1">
              <a:hueOff val="0"/>
              <a:satOff val="0"/>
              <a:lumOff val="0"/>
              <a:alphaOff val="0"/>
            </a:schemeClr>
          </a:lnRef>
          <a:fillRef idx="1">
            <a:schemeClr val="accent5">
              <a:hueOff val="-5960326"/>
              <a:satOff val="23887"/>
              <a:lumOff val="5177"/>
              <a:alphaOff val="0"/>
            </a:schemeClr>
          </a:fillRef>
          <a:effectRef idx="0">
            <a:schemeClr val="accent5">
              <a:hueOff val="-5960326"/>
              <a:satOff val="23887"/>
              <a:lumOff val="5177"/>
              <a:alphaOff val="0"/>
            </a:schemeClr>
          </a:effectRef>
          <a:fontRef idx="minor">
            <a:schemeClr val="lt1"/>
          </a:fontRef>
        </p:style>
        <p:txBody>
          <a:bodyPr/>
          <a:lstStyle/>
          <a:p>
            <a:pPr lvl="0"/>
            <a:r>
              <a:rPr lang="tr-TR" b="1" dirty="0">
                <a:solidFill>
                  <a:schemeClr val="tx1"/>
                </a:solidFill>
                <a:cs typeface="Times New Roman" pitchFamily="18" charset="0"/>
              </a:rPr>
              <a:t>4. Genetiği Değiştirilmiş Bitkilerin Biyolojik Çeşitliliğe Etkileri</a:t>
            </a:r>
          </a:p>
        </p:txBody>
      </p:sp>
      <p:sp>
        <p:nvSpPr>
          <p:cNvPr id="4" name="Slide Number Placeholder 3"/>
          <p:cNvSpPr>
            <a:spLocks noGrp="1"/>
          </p:cNvSpPr>
          <p:nvPr>
            <p:ph type="sldNum" sz="quarter" idx="12"/>
          </p:nvPr>
        </p:nvSpPr>
        <p:spPr/>
        <p:txBody>
          <a:bodyPr/>
          <a:lstStyle/>
          <a:p>
            <a:fld id="{51356BA7-5C23-489A-B2C2-812A012ED1D1}" type="slidenum">
              <a:rPr lang="tr-TR" smtClean="0"/>
              <a:t>17</a:t>
            </a:fld>
            <a:endParaRPr lang="tr-TR"/>
          </a:p>
        </p:txBody>
      </p:sp>
      <p:sp>
        <p:nvSpPr>
          <p:cNvPr id="3" name="Rectangle 2"/>
          <p:cNvSpPr/>
          <p:nvPr/>
        </p:nvSpPr>
        <p:spPr>
          <a:xfrm>
            <a:off x="1667142" y="5589240"/>
            <a:ext cx="1062470" cy="276999"/>
          </a:xfrm>
          <a:prstGeom prst="rect">
            <a:avLst/>
          </a:prstGeom>
        </p:spPr>
        <p:txBody>
          <a:bodyPr wrap="none">
            <a:spAutoFit/>
          </a:bodyPr>
          <a:lstStyle/>
          <a:p>
            <a:r>
              <a:rPr lang="tr-TR" sz="1200" dirty="0"/>
              <a:t>(Yılmaz, 2014)</a:t>
            </a:r>
          </a:p>
        </p:txBody>
      </p:sp>
    </p:spTree>
    <p:extLst>
      <p:ext uri="{BB962C8B-B14F-4D97-AF65-F5344CB8AC3E}">
        <p14:creationId xmlns:p14="http://schemas.microsoft.com/office/powerpoint/2010/main" val="4088544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906504"/>
            <a:ext cx="8229600" cy="506273"/>
          </a:xfrm>
        </p:spPr>
        <p:txBody>
          <a:bodyPr>
            <a:normAutofit/>
          </a:bodyPr>
          <a:lstStyle/>
          <a:p>
            <a:pPr algn="just">
              <a:lnSpc>
                <a:spcPct val="150000"/>
              </a:lnSpc>
            </a:pPr>
            <a:r>
              <a:rPr lang="tr-TR" sz="1800" b="1" dirty="0"/>
              <a:t>Tek Kültüre Geçiş :</a:t>
            </a:r>
          </a:p>
        </p:txBody>
      </p:sp>
      <p:pic>
        <p:nvPicPr>
          <p:cNvPr id="5" name="Picture 2" descr="C:\Users\Elif Durmuş\Desktop\Adsız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80032"/>
            <a:ext cx="9144000" cy="977968"/>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667142" y="404664"/>
            <a:ext cx="6505258" cy="501840"/>
          </a:xfrm>
          <a:prstGeom prst="roundRect">
            <a:avLst/>
          </a:prstGeom>
        </p:spPr>
        <p:style>
          <a:lnRef idx="2">
            <a:schemeClr val="lt1">
              <a:hueOff val="0"/>
              <a:satOff val="0"/>
              <a:lumOff val="0"/>
              <a:alphaOff val="0"/>
            </a:schemeClr>
          </a:lnRef>
          <a:fillRef idx="1">
            <a:schemeClr val="accent5">
              <a:hueOff val="-5960326"/>
              <a:satOff val="23887"/>
              <a:lumOff val="5177"/>
              <a:alphaOff val="0"/>
            </a:schemeClr>
          </a:fillRef>
          <a:effectRef idx="0">
            <a:schemeClr val="accent5">
              <a:hueOff val="-5960326"/>
              <a:satOff val="23887"/>
              <a:lumOff val="5177"/>
              <a:alphaOff val="0"/>
            </a:schemeClr>
          </a:effectRef>
          <a:fontRef idx="minor">
            <a:schemeClr val="lt1"/>
          </a:fontRef>
        </p:style>
        <p:txBody>
          <a:bodyPr/>
          <a:lstStyle/>
          <a:p>
            <a:pPr lvl="0"/>
            <a:r>
              <a:rPr lang="tr-TR" b="1" dirty="0">
                <a:solidFill>
                  <a:schemeClr val="tx1"/>
                </a:solidFill>
                <a:cs typeface="Times New Roman" pitchFamily="18" charset="0"/>
              </a:rPr>
              <a:t>4. Genetiği Değiştirilmiş Bitkilerin Biyolojik Çeşitliliğe Etkileri</a:t>
            </a:r>
          </a:p>
        </p:txBody>
      </p:sp>
      <p:sp>
        <p:nvSpPr>
          <p:cNvPr id="2" name="Slide Number Placeholder 1"/>
          <p:cNvSpPr>
            <a:spLocks noGrp="1"/>
          </p:cNvSpPr>
          <p:nvPr>
            <p:ph type="sldNum" sz="quarter" idx="12"/>
          </p:nvPr>
        </p:nvSpPr>
        <p:spPr/>
        <p:txBody>
          <a:bodyPr/>
          <a:lstStyle/>
          <a:p>
            <a:fld id="{51356BA7-5C23-489A-B2C2-812A012ED1D1}" type="slidenum">
              <a:rPr lang="tr-TR" smtClean="0"/>
              <a:t>18</a:t>
            </a:fld>
            <a:endParaRPr lang="tr-TR"/>
          </a:p>
        </p:txBody>
      </p:sp>
      <p:pic>
        <p:nvPicPr>
          <p:cNvPr id="1026" name="Picture 2" descr="C:\Users\hp\Desktop\Mısır çeşitliliğ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700808"/>
            <a:ext cx="3441749" cy="396044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4211960" y="3465004"/>
            <a:ext cx="936104" cy="396044"/>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tr-TR"/>
          </a:p>
        </p:txBody>
      </p:sp>
      <p:pic>
        <p:nvPicPr>
          <p:cNvPr id="1027" name="Picture 3" descr="C:\Users\hp\Desktop\mısı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1700808"/>
            <a:ext cx="3441749" cy="394531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270067" y="5795972"/>
            <a:ext cx="954364" cy="276999"/>
          </a:xfrm>
          <a:prstGeom prst="rect">
            <a:avLst/>
          </a:prstGeom>
        </p:spPr>
        <p:txBody>
          <a:bodyPr wrap="none">
            <a:spAutoFit/>
          </a:bodyPr>
          <a:lstStyle/>
          <a:p>
            <a:r>
              <a:rPr lang="tr-TR" sz="1200" dirty="0"/>
              <a:t>(Kaya, 2015)</a:t>
            </a:r>
          </a:p>
        </p:txBody>
      </p:sp>
    </p:spTree>
    <p:extLst>
      <p:ext uri="{BB962C8B-B14F-4D97-AF65-F5344CB8AC3E}">
        <p14:creationId xmlns:p14="http://schemas.microsoft.com/office/powerpoint/2010/main" val="3324307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980728"/>
            <a:ext cx="8229600" cy="4525963"/>
          </a:xfrm>
        </p:spPr>
        <p:txBody>
          <a:bodyPr>
            <a:normAutofit/>
          </a:bodyPr>
          <a:lstStyle/>
          <a:p>
            <a:pPr algn="just">
              <a:lnSpc>
                <a:spcPct val="150000"/>
              </a:lnSpc>
            </a:pPr>
            <a:r>
              <a:rPr lang="tr-TR" sz="1800" b="1" dirty="0"/>
              <a:t>Tek Kültüre Geçiş:</a:t>
            </a:r>
          </a:p>
          <a:p>
            <a:pPr marL="0" indent="0" algn="just">
              <a:lnSpc>
                <a:spcPct val="150000"/>
              </a:lnSpc>
              <a:buNone/>
            </a:pPr>
            <a:r>
              <a:rPr lang="tr-TR" sz="1800" dirty="0"/>
              <a:t>Genetik çeşitliliğin eksikliğinin çok büyük bir tarım sorununa yol açacağının en bilindik örneği; İrlanda’da 1800'lü yılların ortalarında, yaklaşık bir buçuk milyon insanın ölümüne yol açan patates kıtlığıdır. O tarihte İrlanda, ağırlıklı olarak gıda tüketiminde patates kullanılmakta ve tek çeşit patates tohumundan ürün elde edilmekteydi. Dolayısıyla uzun bir müddet tek tohum ekimi gerçekleştirildiği için tek tohum </a:t>
            </a:r>
            <a:r>
              <a:rPr lang="tr-TR" sz="1800" dirty="0" err="1"/>
              <a:t>genotipi</a:t>
            </a:r>
            <a:r>
              <a:rPr lang="tr-TR" sz="1800" dirty="0"/>
              <a:t> bulunmaktaydı. Bu şekilde, tüm patatesler neredeyse ebeveynlerinin klonlarıydı ve aynı genetik bilgiyi içeriyordu (Landry, 2015). </a:t>
            </a:r>
            <a:endParaRPr lang="tr-TR" sz="1800" dirty="0">
              <a:latin typeface="Times New Roman" pitchFamily="18" charset="0"/>
              <a:cs typeface="Times New Roman" pitchFamily="18" charset="0"/>
            </a:endParaRPr>
          </a:p>
        </p:txBody>
      </p:sp>
      <p:pic>
        <p:nvPicPr>
          <p:cNvPr id="5" name="Picture 2" descr="C:\Users\Elif Durmuş\Desktop\Adsız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80032"/>
            <a:ext cx="9144000" cy="977968"/>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667142" y="404664"/>
            <a:ext cx="6505258" cy="501840"/>
          </a:xfrm>
          <a:prstGeom prst="roundRect">
            <a:avLst/>
          </a:prstGeom>
        </p:spPr>
        <p:style>
          <a:lnRef idx="2">
            <a:schemeClr val="lt1">
              <a:hueOff val="0"/>
              <a:satOff val="0"/>
              <a:lumOff val="0"/>
              <a:alphaOff val="0"/>
            </a:schemeClr>
          </a:lnRef>
          <a:fillRef idx="1">
            <a:schemeClr val="accent5">
              <a:hueOff val="-5960326"/>
              <a:satOff val="23887"/>
              <a:lumOff val="5177"/>
              <a:alphaOff val="0"/>
            </a:schemeClr>
          </a:fillRef>
          <a:effectRef idx="0">
            <a:schemeClr val="accent5">
              <a:hueOff val="-5960326"/>
              <a:satOff val="23887"/>
              <a:lumOff val="5177"/>
              <a:alphaOff val="0"/>
            </a:schemeClr>
          </a:effectRef>
          <a:fontRef idx="minor">
            <a:schemeClr val="lt1"/>
          </a:fontRef>
        </p:style>
        <p:txBody>
          <a:bodyPr/>
          <a:lstStyle/>
          <a:p>
            <a:pPr lvl="0"/>
            <a:r>
              <a:rPr lang="tr-TR" b="1" dirty="0">
                <a:solidFill>
                  <a:schemeClr val="tx1"/>
                </a:solidFill>
                <a:cs typeface="Times New Roman" pitchFamily="18" charset="0"/>
              </a:rPr>
              <a:t>4. Genetiği Değiştirilmiş Bitkilerin Biyolojik Çeşitliliğe Etkileri</a:t>
            </a:r>
          </a:p>
        </p:txBody>
      </p:sp>
      <p:sp>
        <p:nvSpPr>
          <p:cNvPr id="2" name="Slide Number Placeholder 1"/>
          <p:cNvSpPr>
            <a:spLocks noGrp="1"/>
          </p:cNvSpPr>
          <p:nvPr>
            <p:ph type="sldNum" sz="quarter" idx="12"/>
          </p:nvPr>
        </p:nvSpPr>
        <p:spPr/>
        <p:txBody>
          <a:bodyPr/>
          <a:lstStyle/>
          <a:p>
            <a:fld id="{51356BA7-5C23-489A-B2C2-812A012ED1D1}" type="slidenum">
              <a:rPr lang="tr-TR" smtClean="0"/>
              <a:t>19</a:t>
            </a:fld>
            <a:endParaRPr lang="tr-TR"/>
          </a:p>
        </p:txBody>
      </p:sp>
    </p:spTree>
    <p:extLst>
      <p:ext uri="{BB962C8B-B14F-4D97-AF65-F5344CB8AC3E}">
        <p14:creationId xmlns:p14="http://schemas.microsoft.com/office/powerpoint/2010/main" val="20050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lif Durmuş\Desktop\Adsız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80032"/>
            <a:ext cx="9144000" cy="977968"/>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p:cNvSpPr>
            <a:spLocks noGrp="1"/>
          </p:cNvSpPr>
          <p:nvPr>
            <p:ph type="title"/>
          </p:nvPr>
        </p:nvSpPr>
        <p:spPr>
          <a:xfrm>
            <a:off x="457200" y="404664"/>
            <a:ext cx="8229600" cy="576064"/>
          </a:xfrm>
        </p:spPr>
        <p:txBody>
          <a:bodyPr>
            <a:normAutofit/>
          </a:bodyPr>
          <a:lstStyle/>
          <a:p>
            <a:r>
              <a:rPr lang="tr-TR" sz="2800" dirty="0"/>
              <a:t>Sunumun İçeriği</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3840604865"/>
              </p:ext>
            </p:extLst>
          </p:nvPr>
        </p:nvGraphicFramePr>
        <p:xfrm>
          <a:off x="457200" y="1196752"/>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Yuvarlatılmış Dikdörtgen 5"/>
          <p:cNvSpPr/>
          <p:nvPr/>
        </p:nvSpPr>
        <p:spPr>
          <a:xfrm>
            <a:off x="827584" y="501084"/>
            <a:ext cx="5976664" cy="36004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400" dirty="0">
                <a:solidFill>
                  <a:schemeClr val="tx1"/>
                </a:solidFill>
              </a:rPr>
              <a:t>Sunumun içeriği </a:t>
            </a:r>
          </a:p>
        </p:txBody>
      </p:sp>
      <p:sp>
        <p:nvSpPr>
          <p:cNvPr id="5" name="Slide Number Placeholder 4"/>
          <p:cNvSpPr>
            <a:spLocks noGrp="1"/>
          </p:cNvSpPr>
          <p:nvPr>
            <p:ph type="sldNum" sz="quarter" idx="12"/>
          </p:nvPr>
        </p:nvSpPr>
        <p:spPr/>
        <p:txBody>
          <a:bodyPr/>
          <a:lstStyle/>
          <a:p>
            <a:fld id="{51356BA7-5C23-489A-B2C2-812A012ED1D1}" type="slidenum">
              <a:rPr lang="tr-TR" smtClean="0"/>
              <a:t>2</a:t>
            </a:fld>
            <a:endParaRPr lang="tr-TR"/>
          </a:p>
        </p:txBody>
      </p:sp>
    </p:spTree>
    <p:extLst>
      <p:ext uri="{BB962C8B-B14F-4D97-AF65-F5344CB8AC3E}">
        <p14:creationId xmlns:p14="http://schemas.microsoft.com/office/powerpoint/2010/main" val="1100357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Elif Durmuş\Desktop\Adsız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80032"/>
            <a:ext cx="9144000" cy="9779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628800"/>
            <a:ext cx="684076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3861048"/>
            <a:ext cx="6696744"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1667142" y="404664"/>
            <a:ext cx="6505258" cy="501840"/>
          </a:xfrm>
          <a:prstGeom prst="roundRect">
            <a:avLst/>
          </a:prstGeom>
        </p:spPr>
        <p:style>
          <a:lnRef idx="2">
            <a:schemeClr val="lt1">
              <a:hueOff val="0"/>
              <a:satOff val="0"/>
              <a:lumOff val="0"/>
              <a:alphaOff val="0"/>
            </a:schemeClr>
          </a:lnRef>
          <a:fillRef idx="1">
            <a:schemeClr val="accent5">
              <a:hueOff val="-5960326"/>
              <a:satOff val="23887"/>
              <a:lumOff val="5177"/>
              <a:alphaOff val="0"/>
            </a:schemeClr>
          </a:fillRef>
          <a:effectRef idx="0">
            <a:schemeClr val="accent5">
              <a:hueOff val="-5960326"/>
              <a:satOff val="23887"/>
              <a:lumOff val="5177"/>
              <a:alphaOff val="0"/>
            </a:schemeClr>
          </a:effectRef>
          <a:fontRef idx="minor">
            <a:schemeClr val="lt1"/>
          </a:fontRef>
        </p:style>
        <p:txBody>
          <a:bodyPr/>
          <a:lstStyle/>
          <a:p>
            <a:pPr lvl="0"/>
            <a:r>
              <a:rPr lang="tr-TR" b="1" dirty="0">
                <a:solidFill>
                  <a:schemeClr val="tx1"/>
                </a:solidFill>
                <a:cs typeface="Times New Roman" pitchFamily="18" charset="0"/>
              </a:rPr>
              <a:t>4. Genetiği Değiştirilmiş Bitkilerin Biyolojik Çeşitliliğe Etkileri</a:t>
            </a:r>
          </a:p>
        </p:txBody>
      </p:sp>
      <p:sp>
        <p:nvSpPr>
          <p:cNvPr id="2" name="Slide Number Placeholder 1"/>
          <p:cNvSpPr>
            <a:spLocks noGrp="1"/>
          </p:cNvSpPr>
          <p:nvPr>
            <p:ph type="sldNum" sz="quarter" idx="12"/>
          </p:nvPr>
        </p:nvSpPr>
        <p:spPr/>
        <p:txBody>
          <a:bodyPr/>
          <a:lstStyle/>
          <a:p>
            <a:fld id="{51356BA7-5C23-489A-B2C2-812A012ED1D1}" type="slidenum">
              <a:rPr lang="tr-TR" smtClean="0"/>
              <a:t>20</a:t>
            </a:fld>
            <a:endParaRPr lang="tr-TR"/>
          </a:p>
        </p:txBody>
      </p:sp>
    </p:spTree>
    <p:extLst>
      <p:ext uri="{BB962C8B-B14F-4D97-AF65-F5344CB8AC3E}">
        <p14:creationId xmlns:p14="http://schemas.microsoft.com/office/powerpoint/2010/main" val="4032149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204831"/>
            <a:ext cx="8229600" cy="4525963"/>
          </a:xfrm>
        </p:spPr>
        <p:txBody>
          <a:bodyPr>
            <a:normAutofit/>
          </a:bodyPr>
          <a:lstStyle/>
          <a:p>
            <a:pPr algn="just">
              <a:lnSpc>
                <a:spcPct val="150000"/>
              </a:lnSpc>
            </a:pPr>
            <a:r>
              <a:rPr lang="tr-TR" sz="1800" b="1" dirty="0">
                <a:cs typeface="Times New Roman" pitchFamily="18" charset="0"/>
              </a:rPr>
              <a:t>Yatay gen kaçışı :</a:t>
            </a:r>
          </a:p>
          <a:p>
            <a:pPr marL="0" indent="0" algn="just">
              <a:lnSpc>
                <a:spcPct val="150000"/>
              </a:lnSpc>
              <a:buNone/>
            </a:pPr>
            <a:r>
              <a:rPr lang="tr-TR" sz="1800" dirty="0">
                <a:cs typeface="Times New Roman" panose="02020603050405020304" pitchFamily="18" charset="0"/>
              </a:rPr>
              <a:t> 1- Yatay gen geçişleri sadece bakterilerle sınırlı olmayıp, farklı böcek türleri arasında </a:t>
            </a:r>
            <a:r>
              <a:rPr lang="tr-TR" sz="1800" i="1" dirty="0">
                <a:cs typeface="Times New Roman" panose="02020603050405020304" pitchFamily="18" charset="0"/>
              </a:rPr>
              <a:t>(Robertson and Lampe, 1995)</a:t>
            </a:r>
            <a:r>
              <a:rPr lang="tr-TR" sz="1800" dirty="0">
                <a:cs typeface="Times New Roman" panose="02020603050405020304" pitchFamily="18" charset="0"/>
              </a:rPr>
              <a:t>, bakteri ve böcekler arasında </a:t>
            </a:r>
            <a:r>
              <a:rPr lang="tr-TR" sz="1800" i="1" dirty="0">
                <a:cs typeface="Times New Roman" panose="02020603050405020304" pitchFamily="18" charset="0"/>
              </a:rPr>
              <a:t>(Hawtin et al., 1995) </a:t>
            </a:r>
            <a:r>
              <a:rPr lang="tr-TR" sz="1800" dirty="0">
                <a:cs typeface="Times New Roman" panose="02020603050405020304" pitchFamily="18" charset="0"/>
              </a:rPr>
              <a:t>ya da bitki ve bakteri arasında da görülebilmektedir.</a:t>
            </a:r>
          </a:p>
          <a:p>
            <a:pPr marL="0" indent="0" algn="just">
              <a:lnSpc>
                <a:spcPct val="150000"/>
              </a:lnSpc>
              <a:buNone/>
            </a:pPr>
            <a:r>
              <a:rPr lang="tr-TR" sz="1800" dirty="0">
                <a:cs typeface="Times New Roman" panose="02020603050405020304" pitchFamily="18" charset="0"/>
              </a:rPr>
              <a:t>2- Bu bilgiler bitki DNA’sının, toprağın yapısına, pH’ya , nemine, mikrobiyal aktivitesine bağlı olarak, birkaç saatle birkaç gün içerisinde toprak bakterilerine geçebileceğini göstermektedir (Yılmaz, 2014).</a:t>
            </a:r>
          </a:p>
        </p:txBody>
      </p:sp>
      <p:pic>
        <p:nvPicPr>
          <p:cNvPr id="5" name="Picture 2" descr="C:\Users\Elif Durmuş\Desktop\Adsız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80032"/>
            <a:ext cx="9144000" cy="977968"/>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667142" y="404664"/>
            <a:ext cx="6505258" cy="501840"/>
          </a:xfrm>
          <a:prstGeom prst="roundRect">
            <a:avLst/>
          </a:prstGeom>
        </p:spPr>
        <p:style>
          <a:lnRef idx="2">
            <a:schemeClr val="lt1">
              <a:hueOff val="0"/>
              <a:satOff val="0"/>
              <a:lumOff val="0"/>
              <a:alphaOff val="0"/>
            </a:schemeClr>
          </a:lnRef>
          <a:fillRef idx="1">
            <a:schemeClr val="accent5">
              <a:hueOff val="-5960326"/>
              <a:satOff val="23887"/>
              <a:lumOff val="5177"/>
              <a:alphaOff val="0"/>
            </a:schemeClr>
          </a:fillRef>
          <a:effectRef idx="0">
            <a:schemeClr val="accent5">
              <a:hueOff val="-5960326"/>
              <a:satOff val="23887"/>
              <a:lumOff val="5177"/>
              <a:alphaOff val="0"/>
            </a:schemeClr>
          </a:effectRef>
          <a:fontRef idx="minor">
            <a:schemeClr val="lt1"/>
          </a:fontRef>
        </p:style>
        <p:txBody>
          <a:bodyPr/>
          <a:lstStyle/>
          <a:p>
            <a:pPr lvl="0"/>
            <a:r>
              <a:rPr lang="tr-TR" b="1" dirty="0">
                <a:solidFill>
                  <a:schemeClr val="tx1"/>
                </a:solidFill>
                <a:cs typeface="Times New Roman" pitchFamily="18" charset="0"/>
              </a:rPr>
              <a:t>4. Genetiği Değiştirilmiş Bitkilerin Biyolojik Çeşitliliğe Etkileri</a:t>
            </a:r>
          </a:p>
        </p:txBody>
      </p:sp>
      <p:sp>
        <p:nvSpPr>
          <p:cNvPr id="2" name="Slide Number Placeholder 1"/>
          <p:cNvSpPr>
            <a:spLocks noGrp="1"/>
          </p:cNvSpPr>
          <p:nvPr>
            <p:ph type="sldNum" sz="quarter" idx="12"/>
          </p:nvPr>
        </p:nvSpPr>
        <p:spPr/>
        <p:txBody>
          <a:bodyPr/>
          <a:lstStyle/>
          <a:p>
            <a:fld id="{51356BA7-5C23-489A-B2C2-812A012ED1D1}" type="slidenum">
              <a:rPr lang="tr-TR" smtClean="0"/>
              <a:t>21</a:t>
            </a:fld>
            <a:endParaRPr lang="tr-TR"/>
          </a:p>
        </p:txBody>
      </p:sp>
    </p:spTree>
    <p:extLst>
      <p:ext uri="{BB962C8B-B14F-4D97-AF65-F5344CB8AC3E}">
        <p14:creationId xmlns:p14="http://schemas.microsoft.com/office/powerpoint/2010/main" val="3738243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124744"/>
            <a:ext cx="8229600" cy="4525963"/>
          </a:xfrm>
        </p:spPr>
        <p:txBody>
          <a:bodyPr>
            <a:normAutofit/>
          </a:bodyPr>
          <a:lstStyle/>
          <a:p>
            <a:pPr algn="just">
              <a:lnSpc>
                <a:spcPct val="150000"/>
              </a:lnSpc>
            </a:pPr>
            <a:r>
              <a:rPr lang="tr-TR" sz="1800" b="1" dirty="0">
                <a:cs typeface="Times New Roman" pitchFamily="18" charset="0"/>
              </a:rPr>
              <a:t>Toprak ve su kaynaklarında kirlenme :</a:t>
            </a:r>
          </a:p>
          <a:p>
            <a:pPr marL="0" indent="0" algn="just">
              <a:lnSpc>
                <a:spcPct val="150000"/>
              </a:lnSpc>
              <a:buNone/>
            </a:pPr>
            <a:r>
              <a:rPr lang="tr-TR" sz="1800" dirty="0">
                <a:cs typeface="Times New Roman" pitchFamily="18" charset="0"/>
              </a:rPr>
              <a:t>Diğer taraftan, GD bitkilerin uzun vadede dirençli yabani ot ve böceklerin ortaya çıkmasına neden olabileceği düşünülmektedir. Doğada bulunan bitkilerin kendini koruma yeteneği nedeniyle her türlü herbisite direnç gelişebileceği özellikle 2005 yılından sonra bu bakımdan çok hızlı bir artış gözlendiği ve beş kıtadan 15 ülkede, 96 bölgede, 16 farklı bitkide glifosat direnci saptandığı ifade edilmekte olup, sadece ABD’nin Georgia Eyaleti’nde 50 bin dönümden fazla tarım arazisinde artık hiçbir ürün yetiştirilemediği belirtilmektedir (Demirkol, 2010).</a:t>
            </a:r>
          </a:p>
        </p:txBody>
      </p:sp>
      <p:pic>
        <p:nvPicPr>
          <p:cNvPr id="5" name="Picture 2" descr="C:\Users\Elif Durmuş\Desktop\Adsız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80032"/>
            <a:ext cx="9144000" cy="977968"/>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667142" y="404664"/>
            <a:ext cx="6505258" cy="501840"/>
          </a:xfrm>
          <a:prstGeom prst="roundRect">
            <a:avLst/>
          </a:prstGeom>
        </p:spPr>
        <p:style>
          <a:lnRef idx="2">
            <a:schemeClr val="lt1">
              <a:hueOff val="0"/>
              <a:satOff val="0"/>
              <a:lumOff val="0"/>
              <a:alphaOff val="0"/>
            </a:schemeClr>
          </a:lnRef>
          <a:fillRef idx="1">
            <a:schemeClr val="accent5">
              <a:hueOff val="-5960326"/>
              <a:satOff val="23887"/>
              <a:lumOff val="5177"/>
              <a:alphaOff val="0"/>
            </a:schemeClr>
          </a:fillRef>
          <a:effectRef idx="0">
            <a:schemeClr val="accent5">
              <a:hueOff val="-5960326"/>
              <a:satOff val="23887"/>
              <a:lumOff val="5177"/>
              <a:alphaOff val="0"/>
            </a:schemeClr>
          </a:effectRef>
          <a:fontRef idx="minor">
            <a:schemeClr val="lt1"/>
          </a:fontRef>
        </p:style>
        <p:txBody>
          <a:bodyPr/>
          <a:lstStyle/>
          <a:p>
            <a:pPr lvl="0"/>
            <a:r>
              <a:rPr lang="tr-TR" b="1" dirty="0">
                <a:solidFill>
                  <a:schemeClr val="tx1"/>
                </a:solidFill>
                <a:cs typeface="Times New Roman" pitchFamily="18" charset="0"/>
              </a:rPr>
              <a:t>4. Genetiği Değiştirilmiş Bitkilerin Biyolojik Çeşitliliğe Etkileri</a:t>
            </a:r>
          </a:p>
        </p:txBody>
      </p:sp>
      <p:sp>
        <p:nvSpPr>
          <p:cNvPr id="2" name="Slide Number Placeholder 1"/>
          <p:cNvSpPr>
            <a:spLocks noGrp="1"/>
          </p:cNvSpPr>
          <p:nvPr>
            <p:ph type="sldNum" sz="quarter" idx="12"/>
          </p:nvPr>
        </p:nvSpPr>
        <p:spPr/>
        <p:txBody>
          <a:bodyPr/>
          <a:lstStyle/>
          <a:p>
            <a:fld id="{51356BA7-5C23-489A-B2C2-812A012ED1D1}" type="slidenum">
              <a:rPr lang="tr-TR" smtClean="0"/>
              <a:t>22</a:t>
            </a:fld>
            <a:endParaRPr lang="tr-TR"/>
          </a:p>
        </p:txBody>
      </p:sp>
    </p:spTree>
    <p:extLst>
      <p:ext uri="{BB962C8B-B14F-4D97-AF65-F5344CB8AC3E}">
        <p14:creationId xmlns:p14="http://schemas.microsoft.com/office/powerpoint/2010/main" val="567492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628800"/>
            <a:ext cx="8229600" cy="4525963"/>
          </a:xfrm>
        </p:spPr>
        <p:txBody>
          <a:bodyPr>
            <a:normAutofit/>
          </a:bodyPr>
          <a:lstStyle/>
          <a:p>
            <a:pPr algn="just">
              <a:lnSpc>
                <a:spcPct val="150000"/>
              </a:lnSpc>
            </a:pPr>
            <a:r>
              <a:rPr lang="tr-TR" sz="1800" dirty="0">
                <a:cs typeface="Times New Roman" pitchFamily="18" charset="0"/>
              </a:rPr>
              <a:t>Dünyada GDO’lu ekim alanlarının artmasıyla birlikte bir diğer endişe de yer altı suları ve akarsuların kirlenmesi ile toprağın zarar görmesidir. Bilindiği üzere toprak canlıdır, bir gram toprakta yaklaşık 600 milyon bakteri, 400 milyon maya ve 100 bin yosun hücresi vardır. Ayrıca, toprağın yaklaşık 15 cm’lik en üst katmanında çok sayıda mikroorganizma, tek hücreli canlılar, nematodlar, böcekler, örümcekler, yumuşakçalar vb. bulunmaktadır. Bu nedenle, toprak canlılarına rekombinant gen kaçışı olabileceği iddia edilmektedir (Dunfield ve Germida, 2004).</a:t>
            </a:r>
          </a:p>
        </p:txBody>
      </p:sp>
      <p:pic>
        <p:nvPicPr>
          <p:cNvPr id="5" name="Picture 2" descr="C:\Users\Elif Durmuş\Desktop\Adsız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80032"/>
            <a:ext cx="9144000" cy="977968"/>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667142" y="404664"/>
            <a:ext cx="6505258" cy="501840"/>
          </a:xfrm>
          <a:prstGeom prst="roundRect">
            <a:avLst/>
          </a:prstGeom>
        </p:spPr>
        <p:style>
          <a:lnRef idx="2">
            <a:schemeClr val="lt1">
              <a:hueOff val="0"/>
              <a:satOff val="0"/>
              <a:lumOff val="0"/>
              <a:alphaOff val="0"/>
            </a:schemeClr>
          </a:lnRef>
          <a:fillRef idx="1">
            <a:schemeClr val="accent5">
              <a:hueOff val="-5960326"/>
              <a:satOff val="23887"/>
              <a:lumOff val="5177"/>
              <a:alphaOff val="0"/>
            </a:schemeClr>
          </a:fillRef>
          <a:effectRef idx="0">
            <a:schemeClr val="accent5">
              <a:hueOff val="-5960326"/>
              <a:satOff val="23887"/>
              <a:lumOff val="5177"/>
              <a:alphaOff val="0"/>
            </a:schemeClr>
          </a:effectRef>
          <a:fontRef idx="minor">
            <a:schemeClr val="lt1"/>
          </a:fontRef>
        </p:style>
        <p:txBody>
          <a:bodyPr/>
          <a:lstStyle/>
          <a:p>
            <a:pPr lvl="0"/>
            <a:r>
              <a:rPr lang="tr-TR" b="1" dirty="0">
                <a:solidFill>
                  <a:schemeClr val="tx1"/>
                </a:solidFill>
                <a:cs typeface="Times New Roman" pitchFamily="18" charset="0"/>
              </a:rPr>
              <a:t>4. Genetiği Değiştirilmiş Bitkilerin Biyolojik Çeşitliliğe Etkileri</a:t>
            </a:r>
          </a:p>
        </p:txBody>
      </p:sp>
      <p:sp>
        <p:nvSpPr>
          <p:cNvPr id="2" name="Slide Number Placeholder 1"/>
          <p:cNvSpPr>
            <a:spLocks noGrp="1"/>
          </p:cNvSpPr>
          <p:nvPr>
            <p:ph type="sldNum" sz="quarter" idx="12"/>
          </p:nvPr>
        </p:nvSpPr>
        <p:spPr/>
        <p:txBody>
          <a:bodyPr/>
          <a:lstStyle/>
          <a:p>
            <a:fld id="{51356BA7-5C23-489A-B2C2-812A012ED1D1}" type="slidenum">
              <a:rPr lang="tr-TR" smtClean="0"/>
              <a:t>23</a:t>
            </a:fld>
            <a:endParaRPr lang="tr-TR"/>
          </a:p>
        </p:txBody>
      </p:sp>
    </p:spTree>
    <p:extLst>
      <p:ext uri="{BB962C8B-B14F-4D97-AF65-F5344CB8AC3E}">
        <p14:creationId xmlns:p14="http://schemas.microsoft.com/office/powerpoint/2010/main" val="2931864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lif Durmuş\Desktop\Adsız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80032"/>
            <a:ext cx="9144000" cy="977968"/>
          </a:xfrm>
          <a:prstGeom prst="rect">
            <a:avLst/>
          </a:prstGeom>
          <a:noFill/>
          <a:extLst>
            <a:ext uri="{909E8E84-426E-40DD-AFC4-6F175D3DCCD1}">
              <a14:hiddenFill xmlns:a14="http://schemas.microsoft.com/office/drawing/2010/main">
                <a:solidFill>
                  <a:srgbClr val="FFFFFF"/>
                </a:solidFill>
              </a14:hiddenFill>
            </a:ext>
          </a:extLst>
        </p:spPr>
      </p:pic>
      <p:sp>
        <p:nvSpPr>
          <p:cNvPr id="2" name="İçerik Yer Tutucusu 1"/>
          <p:cNvSpPr>
            <a:spLocks noGrp="1"/>
          </p:cNvSpPr>
          <p:nvPr>
            <p:ph idx="1"/>
          </p:nvPr>
        </p:nvSpPr>
        <p:spPr/>
        <p:txBody>
          <a:bodyPr>
            <a:normAutofit/>
          </a:bodyPr>
          <a:lstStyle/>
          <a:p>
            <a:pPr algn="just">
              <a:lnSpc>
                <a:spcPct val="200000"/>
              </a:lnSpc>
            </a:pPr>
            <a:r>
              <a:rPr lang="tr-TR" sz="1800" dirty="0">
                <a:cs typeface="Times New Roman" pitchFamily="18" charset="0"/>
              </a:rPr>
              <a:t>Genetiği değiştirilmiş gıdalar ilk transgenik ürünün piyasaya sürüldüğü 1996 yılından itibaren dünyanın her tarafında marketlerde satılmaya başlanmış ve hızlı bir şekilde yaygınlaşmıştır. Her geçen gün kullanımı artan bu yeni transgenik çeşitlerin insan sağlığı, çevre ve biyoçeşitlilik üzerinde görülen bazı olumsuz durumlardan dolayı kamuoyunda bazı endişelerin oluşmasına neden olmuştur. </a:t>
            </a:r>
          </a:p>
        </p:txBody>
      </p:sp>
      <p:grpSp>
        <p:nvGrpSpPr>
          <p:cNvPr id="7" name="Group 6"/>
          <p:cNvGrpSpPr/>
          <p:nvPr/>
        </p:nvGrpSpPr>
        <p:grpSpPr>
          <a:xfrm>
            <a:off x="1907704" y="476672"/>
            <a:ext cx="5760720" cy="590400"/>
            <a:chOff x="411480" y="3654676"/>
            <a:chExt cx="5760720" cy="590400"/>
          </a:xfrm>
        </p:grpSpPr>
        <p:sp>
          <p:nvSpPr>
            <p:cNvPr id="9" name="Rounded Rectangle 8"/>
            <p:cNvSpPr/>
            <p:nvPr/>
          </p:nvSpPr>
          <p:spPr>
            <a:xfrm>
              <a:off x="411480" y="3654676"/>
              <a:ext cx="5760720" cy="590400"/>
            </a:xfrm>
            <a:prstGeom prst="roundRect">
              <a:avLst/>
            </a:pr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a:lstStyle/>
            <a:p>
              <a:pPr algn="ctr"/>
              <a:r>
                <a:rPr lang="tr-TR" b="1" dirty="0">
                  <a:solidFill>
                    <a:schemeClr val="tx1"/>
                  </a:solidFill>
                </a:rPr>
                <a:t>5. Sonuç</a:t>
              </a:r>
            </a:p>
          </p:txBody>
        </p:sp>
        <p:sp>
          <p:nvSpPr>
            <p:cNvPr id="10" name="Rounded Rectangle 4"/>
            <p:cNvSpPr/>
            <p:nvPr/>
          </p:nvSpPr>
          <p:spPr>
            <a:xfrm>
              <a:off x="440301" y="3683497"/>
              <a:ext cx="570307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7742" tIns="0" rIns="217742" bIns="0" numCol="1" spcCol="1270" anchor="ctr" anchorCtr="0">
              <a:noAutofit/>
            </a:bodyPr>
            <a:lstStyle/>
            <a:p>
              <a:pPr lvl="0" algn="ctr" defTabSz="800100">
                <a:lnSpc>
                  <a:spcPct val="90000"/>
                </a:lnSpc>
                <a:spcBef>
                  <a:spcPct val="0"/>
                </a:spcBef>
                <a:spcAft>
                  <a:spcPct val="35000"/>
                </a:spcAft>
              </a:pPr>
              <a:endParaRPr lang="tr-TR" sz="1800" b="1" kern="1200" dirty="0">
                <a:solidFill>
                  <a:schemeClr val="tx1"/>
                </a:solidFill>
                <a:latin typeface="+mn-lt"/>
                <a:cs typeface="Times New Roman" pitchFamily="18" charset="0"/>
              </a:endParaRPr>
            </a:p>
          </p:txBody>
        </p:sp>
      </p:grpSp>
      <p:sp>
        <p:nvSpPr>
          <p:cNvPr id="3" name="Slide Number Placeholder 2"/>
          <p:cNvSpPr>
            <a:spLocks noGrp="1"/>
          </p:cNvSpPr>
          <p:nvPr>
            <p:ph type="sldNum" sz="quarter" idx="12"/>
          </p:nvPr>
        </p:nvSpPr>
        <p:spPr/>
        <p:txBody>
          <a:bodyPr/>
          <a:lstStyle/>
          <a:p>
            <a:fld id="{51356BA7-5C23-489A-B2C2-812A012ED1D1}" type="slidenum">
              <a:rPr lang="tr-TR" smtClean="0"/>
              <a:t>24</a:t>
            </a:fld>
            <a:endParaRPr lang="tr-TR"/>
          </a:p>
        </p:txBody>
      </p:sp>
    </p:spTree>
    <p:extLst>
      <p:ext uri="{BB962C8B-B14F-4D97-AF65-F5344CB8AC3E}">
        <p14:creationId xmlns:p14="http://schemas.microsoft.com/office/powerpoint/2010/main" val="18899905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lif Durmuş\Desktop\Adsız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80032"/>
            <a:ext cx="9144000" cy="977968"/>
          </a:xfrm>
          <a:prstGeom prst="rect">
            <a:avLst/>
          </a:prstGeom>
          <a:noFill/>
          <a:extLst>
            <a:ext uri="{909E8E84-426E-40DD-AFC4-6F175D3DCCD1}">
              <a14:hiddenFill xmlns:a14="http://schemas.microsoft.com/office/drawing/2010/main">
                <a:solidFill>
                  <a:srgbClr val="FFFFFF"/>
                </a:solidFill>
              </a14:hiddenFill>
            </a:ext>
          </a:extLst>
        </p:spPr>
      </p:pic>
      <p:sp>
        <p:nvSpPr>
          <p:cNvPr id="2" name="İçerik Yer Tutucusu 1"/>
          <p:cNvSpPr>
            <a:spLocks noGrp="1"/>
          </p:cNvSpPr>
          <p:nvPr>
            <p:ph idx="1"/>
          </p:nvPr>
        </p:nvSpPr>
        <p:spPr/>
        <p:txBody>
          <a:bodyPr>
            <a:normAutofit/>
          </a:bodyPr>
          <a:lstStyle/>
          <a:p>
            <a:pPr algn="just">
              <a:lnSpc>
                <a:spcPct val="200000"/>
              </a:lnSpc>
            </a:pPr>
            <a:r>
              <a:rPr lang="tr-TR" sz="1800" dirty="0">
                <a:latin typeface="Times New Roman" pitchFamily="18" charset="0"/>
                <a:cs typeface="Times New Roman" pitchFamily="18" charset="0"/>
              </a:rPr>
              <a:t>Bitkilere kazandırılan bu yeni özellikler bitkinin yaşadığı çevrenin, florasının bozulmasına, bazı doğal türlerin genetik çeşitliliğinin zamanla kaybolacağına ve ekosistemdeki tür dağılımının ve dengesinin bozulup bazı yabani türlerin yok olmasına neden olacağı düşünülmektedir </a:t>
            </a:r>
          </a:p>
        </p:txBody>
      </p:sp>
      <p:sp>
        <p:nvSpPr>
          <p:cNvPr id="7" name="Rounded Rectangle 6"/>
          <p:cNvSpPr/>
          <p:nvPr/>
        </p:nvSpPr>
        <p:spPr>
          <a:xfrm>
            <a:off x="1907704" y="476672"/>
            <a:ext cx="5760720" cy="590400"/>
          </a:xfrm>
          <a:prstGeom prst="roundRect">
            <a:avLst/>
          </a:pr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a:lstStyle/>
          <a:p>
            <a:pPr algn="ctr"/>
            <a:r>
              <a:rPr lang="tr-TR" b="1" dirty="0">
                <a:solidFill>
                  <a:schemeClr val="tx1"/>
                </a:solidFill>
              </a:rPr>
              <a:t>5. Sonuç</a:t>
            </a:r>
          </a:p>
        </p:txBody>
      </p:sp>
      <p:sp>
        <p:nvSpPr>
          <p:cNvPr id="3" name="Slide Number Placeholder 2"/>
          <p:cNvSpPr>
            <a:spLocks noGrp="1"/>
          </p:cNvSpPr>
          <p:nvPr>
            <p:ph type="sldNum" sz="quarter" idx="12"/>
          </p:nvPr>
        </p:nvSpPr>
        <p:spPr/>
        <p:txBody>
          <a:bodyPr/>
          <a:lstStyle/>
          <a:p>
            <a:fld id="{51356BA7-5C23-489A-B2C2-812A012ED1D1}" type="slidenum">
              <a:rPr lang="tr-TR" smtClean="0"/>
              <a:t>25</a:t>
            </a:fld>
            <a:endParaRPr lang="tr-TR"/>
          </a:p>
        </p:txBody>
      </p:sp>
    </p:spTree>
    <p:extLst>
      <p:ext uri="{BB962C8B-B14F-4D97-AF65-F5344CB8AC3E}">
        <p14:creationId xmlns:p14="http://schemas.microsoft.com/office/powerpoint/2010/main" val="1889990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lif Durmuş\Desktop\Adsız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80032"/>
            <a:ext cx="9144000" cy="977968"/>
          </a:xfrm>
          <a:prstGeom prst="rect">
            <a:avLst/>
          </a:prstGeom>
          <a:noFill/>
          <a:extLst>
            <a:ext uri="{909E8E84-426E-40DD-AFC4-6F175D3DCCD1}">
              <a14:hiddenFill xmlns:a14="http://schemas.microsoft.com/office/drawing/2010/main">
                <a:solidFill>
                  <a:srgbClr val="FFFFFF"/>
                </a:solidFill>
              </a14:hiddenFill>
            </a:ext>
          </a:extLst>
        </p:spPr>
      </p:pic>
      <p:sp>
        <p:nvSpPr>
          <p:cNvPr id="2" name="İçerik Yer Tutucusu 1"/>
          <p:cNvSpPr>
            <a:spLocks noGrp="1"/>
          </p:cNvSpPr>
          <p:nvPr>
            <p:ph idx="1"/>
          </p:nvPr>
        </p:nvSpPr>
        <p:spPr/>
        <p:txBody>
          <a:bodyPr>
            <a:normAutofit/>
          </a:bodyPr>
          <a:lstStyle/>
          <a:p>
            <a:pPr algn="just">
              <a:lnSpc>
                <a:spcPct val="200000"/>
              </a:lnSpc>
            </a:pPr>
            <a:r>
              <a:rPr lang="tr-TR" sz="1800" dirty="0">
                <a:cs typeface="Times New Roman" pitchFamily="18" charset="0"/>
              </a:rPr>
              <a:t>Bu anlamda transgenik bitki elde edilirken ileriye yönelik biyolojik çeşitliliğin ve doğal alanların korunabilmesi için gerekli hukuki, etik ve yasal önlemlerin alınması son derece önem arz etmektedir. </a:t>
            </a:r>
          </a:p>
        </p:txBody>
      </p:sp>
      <p:sp>
        <p:nvSpPr>
          <p:cNvPr id="7" name="Rounded Rectangle 6"/>
          <p:cNvSpPr/>
          <p:nvPr/>
        </p:nvSpPr>
        <p:spPr>
          <a:xfrm>
            <a:off x="1907704" y="476672"/>
            <a:ext cx="5760720" cy="590400"/>
          </a:xfrm>
          <a:prstGeom prst="roundRect">
            <a:avLst/>
          </a:pr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a:lstStyle/>
          <a:p>
            <a:pPr algn="ctr"/>
            <a:r>
              <a:rPr lang="tr-TR" b="1" dirty="0">
                <a:solidFill>
                  <a:schemeClr val="tx1"/>
                </a:solidFill>
              </a:rPr>
              <a:t>5. Sonuç</a:t>
            </a:r>
          </a:p>
        </p:txBody>
      </p:sp>
      <p:sp>
        <p:nvSpPr>
          <p:cNvPr id="3" name="Slide Number Placeholder 2"/>
          <p:cNvSpPr>
            <a:spLocks noGrp="1"/>
          </p:cNvSpPr>
          <p:nvPr>
            <p:ph type="sldNum" sz="quarter" idx="12"/>
          </p:nvPr>
        </p:nvSpPr>
        <p:spPr/>
        <p:txBody>
          <a:bodyPr/>
          <a:lstStyle/>
          <a:p>
            <a:fld id="{51356BA7-5C23-489A-B2C2-812A012ED1D1}" type="slidenum">
              <a:rPr lang="tr-TR" smtClean="0"/>
              <a:t>26</a:t>
            </a:fld>
            <a:endParaRPr lang="tr-TR"/>
          </a:p>
        </p:txBody>
      </p:sp>
    </p:spTree>
    <p:extLst>
      <p:ext uri="{BB962C8B-B14F-4D97-AF65-F5344CB8AC3E}">
        <p14:creationId xmlns:p14="http://schemas.microsoft.com/office/powerpoint/2010/main" val="1889990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lif Durmuş\Desktop\Adsız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80032"/>
            <a:ext cx="9144000" cy="977968"/>
          </a:xfrm>
          <a:prstGeom prst="rect">
            <a:avLst/>
          </a:prstGeom>
          <a:noFill/>
          <a:extLst>
            <a:ext uri="{909E8E84-426E-40DD-AFC4-6F175D3DCCD1}">
              <a14:hiddenFill xmlns:a14="http://schemas.microsoft.com/office/drawing/2010/main">
                <a:solidFill>
                  <a:srgbClr val="FFFFFF"/>
                </a:solidFill>
              </a14:hiddenFill>
            </a:ext>
          </a:extLst>
        </p:spPr>
      </p:pic>
      <p:sp>
        <p:nvSpPr>
          <p:cNvPr id="2" name="İçerik Yer Tutucusu 1"/>
          <p:cNvSpPr>
            <a:spLocks noGrp="1"/>
          </p:cNvSpPr>
          <p:nvPr>
            <p:ph idx="1"/>
          </p:nvPr>
        </p:nvSpPr>
        <p:spPr/>
        <p:txBody>
          <a:bodyPr>
            <a:normAutofit/>
          </a:bodyPr>
          <a:lstStyle/>
          <a:p>
            <a:pPr algn="just">
              <a:lnSpc>
                <a:spcPct val="150000"/>
              </a:lnSpc>
            </a:pPr>
            <a:r>
              <a:rPr lang="tr-TR" sz="1800" dirty="0">
                <a:cs typeface="Times New Roman" pitchFamily="18" charset="0"/>
              </a:rPr>
              <a:t>Türkiye açısından ise sahip olduğu biyoçeşitlilik çok fazla olduğundan dolayı özellikle tarımsal üretimde genetiği değiştirilmiş ürünler kapsamlı olarak ele alınması gereken bir alan </a:t>
            </a:r>
            <a:r>
              <a:rPr lang="tr-TR" sz="1800">
                <a:cs typeface="Times New Roman" pitchFamily="18" charset="0"/>
              </a:rPr>
              <a:t>olmaktadır.</a:t>
            </a:r>
            <a:endParaRPr lang="tr-TR" sz="1800" dirty="0">
              <a:cs typeface="Times New Roman" pitchFamily="18" charset="0"/>
            </a:endParaRPr>
          </a:p>
          <a:p>
            <a:pPr algn="just">
              <a:lnSpc>
                <a:spcPct val="150000"/>
              </a:lnSpc>
            </a:pPr>
            <a:endParaRPr lang="tr-TR" sz="1800" dirty="0">
              <a:cs typeface="Times New Roman" pitchFamily="18" charset="0"/>
            </a:endParaRPr>
          </a:p>
          <a:p>
            <a:pPr algn="just">
              <a:lnSpc>
                <a:spcPct val="150000"/>
              </a:lnSpc>
            </a:pPr>
            <a:r>
              <a:rPr lang="tr-TR" sz="1800" dirty="0">
                <a:cs typeface="Times New Roman" pitchFamily="18" charset="0"/>
              </a:rPr>
              <a:t>Bundan dolayı gereken her türlü yasal düzenlemelerin geciktirilmeden ve biyoçeşitliliğin korunması temel alınacak şekilde bütüncül bir anlayış benimsenmelidir.</a:t>
            </a:r>
          </a:p>
        </p:txBody>
      </p:sp>
      <p:sp>
        <p:nvSpPr>
          <p:cNvPr id="7" name="Rounded Rectangle 6"/>
          <p:cNvSpPr/>
          <p:nvPr/>
        </p:nvSpPr>
        <p:spPr>
          <a:xfrm>
            <a:off x="1907704" y="476672"/>
            <a:ext cx="5760720" cy="590400"/>
          </a:xfrm>
          <a:prstGeom prst="roundRect">
            <a:avLst/>
          </a:pr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a:lstStyle/>
          <a:p>
            <a:pPr algn="ctr"/>
            <a:r>
              <a:rPr lang="tr-TR" b="1" dirty="0">
                <a:solidFill>
                  <a:schemeClr val="tx1"/>
                </a:solidFill>
              </a:rPr>
              <a:t>5. Sonuç</a:t>
            </a:r>
          </a:p>
        </p:txBody>
      </p:sp>
      <p:sp>
        <p:nvSpPr>
          <p:cNvPr id="3" name="Slide Number Placeholder 2"/>
          <p:cNvSpPr>
            <a:spLocks noGrp="1"/>
          </p:cNvSpPr>
          <p:nvPr>
            <p:ph type="sldNum" sz="quarter" idx="12"/>
          </p:nvPr>
        </p:nvSpPr>
        <p:spPr/>
        <p:txBody>
          <a:bodyPr/>
          <a:lstStyle/>
          <a:p>
            <a:fld id="{51356BA7-5C23-489A-B2C2-812A012ED1D1}" type="slidenum">
              <a:rPr lang="tr-TR" smtClean="0"/>
              <a:t>27</a:t>
            </a:fld>
            <a:endParaRPr lang="tr-TR"/>
          </a:p>
        </p:txBody>
      </p:sp>
    </p:spTree>
    <p:extLst>
      <p:ext uri="{BB962C8B-B14F-4D97-AF65-F5344CB8AC3E}">
        <p14:creationId xmlns:p14="http://schemas.microsoft.com/office/powerpoint/2010/main" val="18899905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Yuvarlatılmış Dikdörtgen 4"/>
          <p:cNvSpPr/>
          <p:nvPr/>
        </p:nvSpPr>
        <p:spPr>
          <a:xfrm>
            <a:off x="1590850" y="2852936"/>
            <a:ext cx="5976664" cy="1152128"/>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TEŞEKKÜRLER</a:t>
            </a:r>
          </a:p>
        </p:txBody>
      </p:sp>
      <p:sp>
        <p:nvSpPr>
          <p:cNvPr id="2" name="Slide Number Placeholder 1"/>
          <p:cNvSpPr>
            <a:spLocks noGrp="1"/>
          </p:cNvSpPr>
          <p:nvPr>
            <p:ph type="sldNum" sz="quarter" idx="12"/>
          </p:nvPr>
        </p:nvSpPr>
        <p:spPr/>
        <p:txBody>
          <a:bodyPr/>
          <a:lstStyle/>
          <a:p>
            <a:fld id="{51356BA7-5C23-489A-B2C2-812A012ED1D1}" type="slidenum">
              <a:rPr lang="tr-TR" smtClean="0"/>
              <a:t>28</a:t>
            </a:fld>
            <a:endParaRPr lang="tr-TR"/>
          </a:p>
        </p:txBody>
      </p:sp>
    </p:spTree>
    <p:extLst>
      <p:ext uri="{BB962C8B-B14F-4D97-AF65-F5344CB8AC3E}">
        <p14:creationId xmlns:p14="http://schemas.microsoft.com/office/powerpoint/2010/main" val="4148868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840" y="404664"/>
            <a:ext cx="8229600" cy="422920"/>
          </a:xfrm>
        </p:spPr>
        <p:txBody>
          <a:bodyPr>
            <a:normAutofit/>
          </a:bodyPr>
          <a:lstStyle/>
          <a:p>
            <a:r>
              <a:rPr lang="tr-TR" sz="1800" b="1" dirty="0"/>
              <a:t>Kaynaklar</a:t>
            </a:r>
          </a:p>
        </p:txBody>
      </p:sp>
      <p:sp>
        <p:nvSpPr>
          <p:cNvPr id="3" name="Content Placeholder 2"/>
          <p:cNvSpPr>
            <a:spLocks noGrp="1"/>
          </p:cNvSpPr>
          <p:nvPr>
            <p:ph idx="1"/>
          </p:nvPr>
        </p:nvSpPr>
        <p:spPr>
          <a:xfrm>
            <a:off x="457200" y="836712"/>
            <a:ext cx="8229600" cy="4525963"/>
          </a:xfrm>
        </p:spPr>
        <p:txBody>
          <a:bodyPr>
            <a:noAutofit/>
          </a:bodyPr>
          <a:lstStyle/>
          <a:p>
            <a:pPr algn="just"/>
            <a:r>
              <a:rPr lang="tr-TR" sz="1000" dirty="0"/>
              <a:t>Arvas Y E (2017). Türkiye'deki Yabancı Çeltik ve İşlenmiş Çeltik Ürünlerinde Genetiği Değiştirilmiş Organizmalarla İlgili Genetik Analizler. Yüksek Lisans Tezi (Yayınlanmamış), Ondokuz Mayıs Üniversitesi Tarımsal Biyoteknoloji Bölümü, Samsun. </a:t>
            </a:r>
          </a:p>
          <a:p>
            <a:pPr algn="just"/>
            <a:r>
              <a:rPr lang="tr-TR" sz="1000" dirty="0"/>
              <a:t>Gözükırmızı N (2014). </a:t>
            </a:r>
            <a:r>
              <a:rPr lang="tr-TR" sz="1000" i="1" dirty="0"/>
              <a:t>Gıda Biyoteknolojisi. </a:t>
            </a:r>
            <a:r>
              <a:rPr lang="tr-TR" sz="1000" dirty="0"/>
              <a:t>Nobel Yayıncılık, ss.393 - 414, Kızılay, Ankara. </a:t>
            </a:r>
          </a:p>
          <a:p>
            <a:pPr algn="just"/>
            <a:r>
              <a:rPr lang="tr-TR" sz="1000" dirty="0"/>
              <a:t>Yılmaz F (2014). Bitkisel Üretimde Genetiği Değiştirilmiş Organizmalar ve Ürünleri ile Biyogüvenlik. Uzmanlık tezi, Kalkınma Bakanlığı, Ankara.</a:t>
            </a:r>
          </a:p>
          <a:p>
            <a:pPr algn="just"/>
            <a:r>
              <a:rPr lang="en-US" sz="1000" dirty="0"/>
              <a:t>Singh P K, </a:t>
            </a:r>
            <a:r>
              <a:rPr lang="en-US" sz="1000" dirty="0" err="1"/>
              <a:t>Chauan</a:t>
            </a:r>
            <a:r>
              <a:rPr lang="en-US" sz="1000" dirty="0"/>
              <a:t> R S &amp; Singh P (2017). Principles and Applications of Environmental Biotechnology for a Sustainable Future. Springer Link., 315-340.</a:t>
            </a:r>
            <a:endParaRPr lang="tr-TR" sz="1000" dirty="0"/>
          </a:p>
          <a:p>
            <a:pPr algn="just"/>
            <a:r>
              <a:rPr lang="en-US" sz="1000" dirty="0"/>
              <a:t>Tan A ( 1996). Turkey; Country report to the FAO international technical conference on plant genetic resource. </a:t>
            </a:r>
            <a:endParaRPr lang="tr-TR" sz="1000" dirty="0"/>
          </a:p>
          <a:p>
            <a:pPr algn="just"/>
            <a:r>
              <a:rPr lang="tr-TR" sz="1000" dirty="0"/>
              <a:t>Heywood V &amp; Watson R (1995). Global Biodiversity Assessment Cambridge University Press Cambridge. UK Google Scholar </a:t>
            </a:r>
          </a:p>
          <a:p>
            <a:pPr algn="just"/>
            <a:r>
              <a:rPr lang="en-US" sz="1000" dirty="0" err="1"/>
              <a:t>Gostin</a:t>
            </a:r>
            <a:r>
              <a:rPr lang="en-US" sz="1000" dirty="0"/>
              <a:t> L O, </a:t>
            </a:r>
            <a:r>
              <a:rPr lang="en-US" sz="1000" dirty="0" err="1"/>
              <a:t>Altevogt</a:t>
            </a:r>
            <a:r>
              <a:rPr lang="en-US" sz="1000" dirty="0"/>
              <a:t> B M &amp; </a:t>
            </a:r>
            <a:r>
              <a:rPr lang="en-US" sz="1000" dirty="0" err="1"/>
              <a:t>Lenzi</a:t>
            </a:r>
            <a:r>
              <a:rPr lang="en-US" sz="1000" dirty="0"/>
              <a:t> R N (2014). Oversight and review of clinical gene transfer protocols: assessing the role of the recombinant DNA advisory committee. National Academies Press, </a:t>
            </a:r>
            <a:endParaRPr lang="tr-TR" sz="1000" dirty="0"/>
          </a:p>
          <a:p>
            <a:pPr algn="just"/>
            <a:r>
              <a:rPr lang="en-US" sz="1000" dirty="0"/>
              <a:t>Landry H (2015). Challenging Evolution: How GMOs Can Influence Genetic Diversity. Retrieved </a:t>
            </a:r>
            <a:r>
              <a:rPr lang="en-US" sz="1000" dirty="0" err="1"/>
              <a:t>from.http</a:t>
            </a:r>
            <a:r>
              <a:rPr lang="en-US" sz="1000" dirty="0"/>
              <a:t>://sitn.hms.harvard.edu/flash/2015/challenging-evolution-how-</a:t>
            </a:r>
            <a:r>
              <a:rPr lang="en-US" sz="1000" dirty="0" err="1"/>
              <a:t>gmos</a:t>
            </a:r>
            <a:r>
              <a:rPr lang="en-US" sz="1000" dirty="0"/>
              <a:t>-can-</a:t>
            </a:r>
            <a:r>
              <a:rPr lang="en-US" sz="1000" dirty="0" err="1"/>
              <a:t>influencegenetic</a:t>
            </a:r>
            <a:r>
              <a:rPr lang="en-US" sz="1000" dirty="0"/>
              <a:t>-diversity/ [</a:t>
            </a:r>
            <a:r>
              <a:rPr lang="en-US" sz="1000" dirty="0" err="1"/>
              <a:t>Erişim</a:t>
            </a:r>
            <a:r>
              <a:rPr lang="en-US" sz="1000" dirty="0"/>
              <a:t> </a:t>
            </a:r>
            <a:r>
              <a:rPr lang="en-US" sz="1000" dirty="0" err="1"/>
              <a:t>Tarihi</a:t>
            </a:r>
            <a:r>
              <a:rPr lang="en-US" sz="1000" dirty="0"/>
              <a:t>: 23.08.2017]</a:t>
            </a:r>
            <a:endParaRPr lang="tr-TR" sz="1000" dirty="0"/>
          </a:p>
          <a:p>
            <a:pPr algn="just"/>
            <a:r>
              <a:rPr lang="tr-TR" sz="1000" dirty="0"/>
              <a:t>Korkut D &amp; Soysal A (2013). Genetiği Değiştirilmiş Organizmalar. Ankara: Halk Sağlığı Uzmanları Derneği (HASUDER). Lönnerdal, B.(2003). Genetically Modified Plants for Improved Trace Element Nutrition.(133), 1430, 1433 </a:t>
            </a:r>
          </a:p>
          <a:p>
            <a:pPr algn="just"/>
            <a:r>
              <a:rPr lang="tr-TR" sz="1000" dirty="0"/>
              <a:t>Nofouzi F (2013). Genetiği Değiştirilmiş Organizma (GDO) Nedir ve Nasıl Yapılmaktadır. . Güncel Gastroenteroloji dergisi,, 17(4): : 1-7. . Retrieved from http://www.guncel.tgv.org.tr/makale.php?mid=100137 </a:t>
            </a:r>
          </a:p>
          <a:p>
            <a:pPr algn="just"/>
            <a:r>
              <a:rPr lang="tr-TR" sz="1000" dirty="0"/>
              <a:t>Özdemir O (2007). Gen Kaynaklarının Sürdürülebilirliği Açısından GDO’ların Sosyoekonomik Etkileri. Ankara Biyoteknoloji Günleri: Biyoteknoloji, Biyogüvenlik ve Sosyo-Ekonomik Yaklaşımlar, Ankara Üniversitesi Biyoteknoloji Enstitüsü, Ankara. </a:t>
            </a:r>
          </a:p>
          <a:p>
            <a:pPr algn="just"/>
            <a:r>
              <a:rPr lang="tr-TR" sz="1000" dirty="0"/>
              <a:t>Şen S &amp; Altınkaynak S (2014). Genetiği değiştirilmiş gıdalar ve potansiyel sağlık riskleri. Sakarya Üniversitesi Fen Bilimleri Enstitüsü Dergisi, 18(1): 31-38 .</a:t>
            </a:r>
          </a:p>
          <a:p>
            <a:pPr algn="just"/>
            <a:r>
              <a:rPr lang="en-US" sz="1000" dirty="0"/>
              <a:t>Kaya Y (2015). Genetically modified plants and their biosecurity risks. Halal and </a:t>
            </a:r>
            <a:r>
              <a:rPr lang="en-US" sz="1000" dirty="0" err="1"/>
              <a:t>Tayyip</a:t>
            </a:r>
            <a:r>
              <a:rPr lang="en-US" sz="1000" dirty="0"/>
              <a:t> Products </a:t>
            </a:r>
            <a:r>
              <a:rPr lang="en-US" sz="1000" dirty="0" err="1"/>
              <a:t>Fiqh</a:t>
            </a:r>
            <a:r>
              <a:rPr lang="en-US" sz="1000" dirty="0"/>
              <a:t>, Medicine Pharmaceuticals, Cosmetics and Tourisms Workshop. </a:t>
            </a:r>
            <a:r>
              <a:rPr lang="en-US" sz="1000" dirty="0" err="1"/>
              <a:t>Gimdes</a:t>
            </a:r>
            <a:r>
              <a:rPr lang="en-US" sz="1000" dirty="0"/>
              <a:t>, İstanbul. </a:t>
            </a:r>
            <a:endParaRPr lang="tr-TR" sz="1000" dirty="0"/>
          </a:p>
          <a:p>
            <a:pPr algn="just"/>
            <a:r>
              <a:rPr lang="tr-TR" sz="1000" dirty="0"/>
              <a:t>Kaya Yılmaz, Sevgi Maraklı, Nermin Gözükırmızı, Mohamed E. Javed M. A., Fahrul Huyop (2013). Herbicide tolerance genes derived from bacteria. The journal of Animal and Plant Sciences. 23(1). P.85-91 </a:t>
            </a:r>
          </a:p>
          <a:p>
            <a:pPr algn="just"/>
            <a:r>
              <a:rPr lang="tr-TR" sz="1000" dirty="0"/>
              <a:t>Kaya E Y &amp; Gökdoğan E (2017). Bitki Biyoçeşitliliğinin Kısa, Orta ve Uzun Süreli Korunması: Biyoteknoloji ve Kriyoprezervasyon. </a:t>
            </a:r>
          </a:p>
          <a:p>
            <a:pPr algn="just"/>
            <a:r>
              <a:rPr lang="en-US" sz="1000" dirty="0"/>
              <a:t>James C (2016). </a:t>
            </a:r>
            <a:r>
              <a:rPr lang="en-US" sz="1000" dirty="0" err="1"/>
              <a:t>Gobal</a:t>
            </a:r>
            <a:r>
              <a:rPr lang="en-US" sz="1000" dirty="0"/>
              <a:t> status of commercialized biotech/GM crops. Retrieved from Retrieved </a:t>
            </a:r>
            <a:r>
              <a:rPr lang="en-US" sz="1000" dirty="0" err="1"/>
              <a:t>from.http</a:t>
            </a:r>
            <a:r>
              <a:rPr lang="en-US" sz="1000" dirty="0"/>
              <a:t>://www.isaaa.org/default.asp [</a:t>
            </a:r>
            <a:r>
              <a:rPr lang="en-US" sz="1000" dirty="0" err="1"/>
              <a:t>Erişim</a:t>
            </a:r>
            <a:r>
              <a:rPr lang="en-US" sz="1000" dirty="0"/>
              <a:t> </a:t>
            </a:r>
            <a:r>
              <a:rPr lang="en-US" sz="1000" dirty="0" err="1"/>
              <a:t>Tarihi</a:t>
            </a:r>
            <a:r>
              <a:rPr lang="en-US" sz="1000" dirty="0"/>
              <a:t>: 22.08.2017] </a:t>
            </a:r>
            <a:endParaRPr lang="tr-TR" sz="1000" dirty="0"/>
          </a:p>
          <a:p>
            <a:pPr algn="just"/>
            <a:r>
              <a:rPr lang="tr-TR" sz="1000" dirty="0"/>
              <a:t>Arvas Y E (2017). Genetiği Değiştirilmiş Bitkiler ve Tanısı. LAP Lambert Yayınevi, Düsseldorf, Germany </a:t>
            </a:r>
          </a:p>
          <a:p>
            <a:pPr algn="just"/>
            <a:r>
              <a:rPr lang="tr-TR" sz="1000" dirty="0"/>
              <a:t>Arun Ö Ö, Muratoğlu K &amp; Eker F Y (2015). Genetiği Değiştirilmiş Organizmalar Kavramına Genel Bakış. İstanbul Üniversitesi Veteriner Fakültesi Dergisi, 41(1): 113-123 </a:t>
            </a:r>
            <a:endParaRPr lang="tr-TR" sz="1000" b="1" dirty="0"/>
          </a:p>
        </p:txBody>
      </p:sp>
      <p:sp>
        <p:nvSpPr>
          <p:cNvPr id="4" name="Slide Number Placeholder 3"/>
          <p:cNvSpPr>
            <a:spLocks noGrp="1"/>
          </p:cNvSpPr>
          <p:nvPr>
            <p:ph type="sldNum" sz="quarter" idx="12"/>
          </p:nvPr>
        </p:nvSpPr>
        <p:spPr/>
        <p:txBody>
          <a:bodyPr/>
          <a:lstStyle/>
          <a:p>
            <a:fld id="{51356BA7-5C23-489A-B2C2-812A012ED1D1}" type="slidenum">
              <a:rPr lang="tr-TR" smtClean="0"/>
              <a:t>29</a:t>
            </a:fld>
            <a:endParaRPr lang="tr-TR"/>
          </a:p>
        </p:txBody>
      </p:sp>
    </p:spTree>
    <p:extLst>
      <p:ext uri="{BB962C8B-B14F-4D97-AF65-F5344CB8AC3E}">
        <p14:creationId xmlns:p14="http://schemas.microsoft.com/office/powerpoint/2010/main" val="3789368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lif Durmuş\Desktop\Adsız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80032"/>
            <a:ext cx="9144000" cy="977968"/>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p:cNvSpPr>
            <a:spLocks noGrp="1"/>
          </p:cNvSpPr>
          <p:nvPr>
            <p:ph idx="1"/>
          </p:nvPr>
        </p:nvSpPr>
        <p:spPr>
          <a:xfrm>
            <a:off x="323528" y="317489"/>
            <a:ext cx="8003232" cy="3883569"/>
          </a:xfrm>
        </p:spPr>
        <p:txBody>
          <a:bodyPr anchor="ctr">
            <a:normAutofit/>
          </a:bodyPr>
          <a:lstStyle/>
          <a:p>
            <a:pPr algn="just">
              <a:lnSpc>
                <a:spcPct val="170000"/>
              </a:lnSpc>
              <a:buFont typeface="Wingdings" panose="05000000000000000000" pitchFamily="2" charset="2"/>
              <a:buChar char="Ø"/>
            </a:pPr>
            <a:r>
              <a:rPr lang="tr-TR" sz="1800" dirty="0">
                <a:cs typeface="Times New Roman" pitchFamily="18" charset="0"/>
              </a:rPr>
              <a:t>Tarih boyunca insanlar doğal seleksiyon etkisi ile oluşan canlılardan toplayıcılık ve avcılık gibi yöntemler ile varolan ihtiyaçlarını yaşadıkları çevreden temin etmişlerdir. </a:t>
            </a:r>
          </a:p>
          <a:p>
            <a:pPr algn="just">
              <a:lnSpc>
                <a:spcPct val="170000"/>
              </a:lnSpc>
              <a:buFont typeface="Wingdings" panose="05000000000000000000" pitchFamily="2" charset="2"/>
              <a:buChar char="Ø"/>
            </a:pPr>
            <a:r>
              <a:rPr lang="tr-TR" sz="1800" dirty="0">
                <a:cs typeface="Times New Roman" pitchFamily="18" charset="0"/>
              </a:rPr>
              <a:t>Yirminci yüzyılın ortalarından sonra yeşil devrim olarak nitelendirilen, tarımsal üretimde devasa bir atak başlatılmıştır</a:t>
            </a:r>
            <a:r>
              <a:rPr lang="tr-TR" sz="1800" dirty="0">
                <a:latin typeface="Times New Roman" pitchFamily="18" charset="0"/>
                <a:cs typeface="Times New Roman" pitchFamily="18" charset="0"/>
              </a:rPr>
              <a:t> (Kaya, 2015). </a:t>
            </a:r>
          </a:p>
        </p:txBody>
      </p:sp>
      <p:sp>
        <p:nvSpPr>
          <p:cNvPr id="6" name="Yuvarlatılmış Dikdörtgen 5"/>
          <p:cNvSpPr/>
          <p:nvPr/>
        </p:nvSpPr>
        <p:spPr>
          <a:xfrm>
            <a:off x="1619672" y="501084"/>
            <a:ext cx="5976664" cy="360040"/>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atin typeface="Times New Roman" panose="02020603050405020304" pitchFamily="18" charset="0"/>
                <a:cs typeface="Times New Roman" panose="02020603050405020304" pitchFamily="18" charset="0"/>
              </a:rPr>
              <a:t>1.Genetiği Değiştirilmiş Organizmalar</a:t>
            </a:r>
            <a:endParaRPr lang="tr-TR" dirty="0"/>
          </a:p>
        </p:txBody>
      </p:sp>
      <p:pic>
        <p:nvPicPr>
          <p:cNvPr id="2" name="Resim 1"/>
          <p:cNvPicPr>
            <a:picLocks noChangeAspect="1"/>
          </p:cNvPicPr>
          <p:nvPr/>
        </p:nvPicPr>
        <p:blipFill>
          <a:blip r:embed="rId3"/>
          <a:stretch>
            <a:fillRect/>
          </a:stretch>
        </p:blipFill>
        <p:spPr>
          <a:xfrm>
            <a:off x="755577" y="3503876"/>
            <a:ext cx="2160240" cy="2013356"/>
          </a:xfrm>
          <a:prstGeom prst="rect">
            <a:avLst/>
          </a:prstGeom>
        </p:spPr>
      </p:pic>
      <p:pic>
        <p:nvPicPr>
          <p:cNvPr id="4" name="Resim 3"/>
          <p:cNvPicPr>
            <a:picLocks noChangeAspect="1"/>
          </p:cNvPicPr>
          <p:nvPr/>
        </p:nvPicPr>
        <p:blipFill>
          <a:blip r:embed="rId4"/>
          <a:stretch>
            <a:fillRect/>
          </a:stretch>
        </p:blipFill>
        <p:spPr>
          <a:xfrm>
            <a:off x="3375010" y="3502317"/>
            <a:ext cx="2168537" cy="2013356"/>
          </a:xfrm>
          <a:prstGeom prst="rect">
            <a:avLst/>
          </a:prstGeom>
        </p:spPr>
      </p:pic>
      <p:pic>
        <p:nvPicPr>
          <p:cNvPr id="7" name="Resim 6"/>
          <p:cNvPicPr>
            <a:picLocks noChangeAspect="1"/>
          </p:cNvPicPr>
          <p:nvPr/>
        </p:nvPicPr>
        <p:blipFill>
          <a:blip r:embed="rId5"/>
          <a:stretch>
            <a:fillRect/>
          </a:stretch>
        </p:blipFill>
        <p:spPr>
          <a:xfrm>
            <a:off x="6084168" y="3502317"/>
            <a:ext cx="2146945" cy="2013356"/>
          </a:xfrm>
          <a:prstGeom prst="rect">
            <a:avLst/>
          </a:prstGeom>
        </p:spPr>
      </p:pic>
      <p:sp>
        <p:nvSpPr>
          <p:cNvPr id="8" name="Slide Number Placeholder 7"/>
          <p:cNvSpPr>
            <a:spLocks noGrp="1"/>
          </p:cNvSpPr>
          <p:nvPr>
            <p:ph type="sldNum" sz="quarter" idx="12"/>
          </p:nvPr>
        </p:nvSpPr>
        <p:spPr/>
        <p:txBody>
          <a:bodyPr/>
          <a:lstStyle/>
          <a:p>
            <a:fld id="{51356BA7-5C23-489A-B2C2-812A012ED1D1}" type="slidenum">
              <a:rPr lang="tr-TR" smtClean="0"/>
              <a:t>3</a:t>
            </a:fld>
            <a:endParaRPr lang="tr-TR"/>
          </a:p>
        </p:txBody>
      </p:sp>
    </p:spTree>
    <p:extLst>
      <p:ext uri="{BB962C8B-B14F-4D97-AF65-F5344CB8AC3E}">
        <p14:creationId xmlns:p14="http://schemas.microsoft.com/office/powerpoint/2010/main" val="3300436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lif Durmuş\Desktop\Adsız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80032"/>
            <a:ext cx="9144000" cy="977968"/>
          </a:xfrm>
          <a:prstGeom prst="rect">
            <a:avLst/>
          </a:prstGeom>
          <a:noFill/>
          <a:extLst>
            <a:ext uri="{909E8E84-426E-40DD-AFC4-6F175D3DCCD1}">
              <a14:hiddenFill xmlns:a14="http://schemas.microsoft.com/office/drawing/2010/main">
                <a:solidFill>
                  <a:srgbClr val="FFFFFF"/>
                </a:solidFill>
              </a14:hiddenFill>
            </a:ext>
          </a:extLst>
        </p:spPr>
      </p:pic>
      <p:sp>
        <p:nvSpPr>
          <p:cNvPr id="7" name="Yuvarlatılmış Dikdörtgen 6"/>
          <p:cNvSpPr/>
          <p:nvPr/>
        </p:nvSpPr>
        <p:spPr>
          <a:xfrm>
            <a:off x="1619672" y="501084"/>
            <a:ext cx="5976664" cy="36004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cs typeface="Times New Roman" panose="02020603050405020304" pitchFamily="18" charset="0"/>
              </a:rPr>
              <a:t>5.Genetiği Değiştirilmiş Bitkilerin Etkileri</a:t>
            </a:r>
            <a:endParaRPr lang="tr-TR" dirty="0"/>
          </a:p>
        </p:txBody>
      </p:sp>
      <p:graphicFrame>
        <p:nvGraphicFramePr>
          <p:cNvPr id="12" name="İçerik Yer Tutucusu 11"/>
          <p:cNvGraphicFramePr>
            <a:graphicFrameLocks noGrp="1"/>
          </p:cNvGraphicFramePr>
          <p:nvPr>
            <p:ph idx="1"/>
            <p:extLst>
              <p:ext uri="{D42A27DB-BD31-4B8C-83A1-F6EECF244321}">
                <p14:modId xmlns:p14="http://schemas.microsoft.com/office/powerpoint/2010/main" val="2189849970"/>
              </p:ext>
            </p:extLst>
          </p:nvPr>
        </p:nvGraphicFramePr>
        <p:xfrm>
          <a:off x="457200" y="1052736"/>
          <a:ext cx="8229600" cy="50734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2"/>
          </p:nvPr>
        </p:nvSpPr>
        <p:spPr/>
        <p:txBody>
          <a:bodyPr/>
          <a:lstStyle/>
          <a:p>
            <a:fld id="{51356BA7-5C23-489A-B2C2-812A012ED1D1}" type="slidenum">
              <a:rPr lang="tr-TR" smtClean="0"/>
              <a:t>30</a:t>
            </a:fld>
            <a:endParaRPr lang="tr-TR"/>
          </a:p>
        </p:txBody>
      </p:sp>
      <p:sp>
        <p:nvSpPr>
          <p:cNvPr id="3" name="Rectangle 2"/>
          <p:cNvSpPr/>
          <p:nvPr/>
        </p:nvSpPr>
        <p:spPr>
          <a:xfrm>
            <a:off x="683568" y="5418367"/>
            <a:ext cx="4572000" cy="276999"/>
          </a:xfrm>
          <a:prstGeom prst="rect">
            <a:avLst/>
          </a:prstGeom>
        </p:spPr>
        <p:txBody>
          <a:bodyPr>
            <a:spAutoFit/>
          </a:bodyPr>
          <a:lstStyle/>
          <a:p>
            <a:r>
              <a:rPr lang="tr-TR" sz="1200" dirty="0"/>
              <a:t>(Arvas, 2017)</a:t>
            </a:r>
          </a:p>
        </p:txBody>
      </p:sp>
    </p:spTree>
    <p:extLst>
      <p:ext uri="{BB962C8B-B14F-4D97-AF65-F5344CB8AC3E}">
        <p14:creationId xmlns:p14="http://schemas.microsoft.com/office/powerpoint/2010/main" val="317593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lif Durmuş\Desktop\Adsız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80032"/>
            <a:ext cx="9144000" cy="97796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İçerik Yer Tutucusu 3"/>
          <p:cNvGraphicFramePr>
            <a:graphicFrameLocks noGrp="1"/>
          </p:cNvGraphicFramePr>
          <p:nvPr>
            <p:ph idx="1"/>
            <p:extLst>
              <p:ext uri="{D42A27DB-BD31-4B8C-83A1-F6EECF244321}">
                <p14:modId xmlns:p14="http://schemas.microsoft.com/office/powerpoint/2010/main" val="89325620"/>
              </p:ext>
            </p:extLst>
          </p:nvPr>
        </p:nvGraphicFramePr>
        <p:xfrm>
          <a:off x="457200" y="1556792"/>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Yuvarlatılmış Dikdörtgen 6"/>
          <p:cNvSpPr/>
          <p:nvPr/>
        </p:nvSpPr>
        <p:spPr>
          <a:xfrm>
            <a:off x="1619672" y="501084"/>
            <a:ext cx="5976664" cy="36004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cs typeface="Times New Roman" panose="02020603050405020304" pitchFamily="18" charset="0"/>
              </a:rPr>
              <a:t>5.Genetiği Değiştirilmiş Bitkilerin Etkileri</a:t>
            </a:r>
            <a:endParaRPr lang="tr-TR" dirty="0"/>
          </a:p>
        </p:txBody>
      </p:sp>
      <p:sp>
        <p:nvSpPr>
          <p:cNvPr id="2" name="Slide Number Placeholder 1"/>
          <p:cNvSpPr>
            <a:spLocks noGrp="1"/>
          </p:cNvSpPr>
          <p:nvPr>
            <p:ph type="sldNum" sz="quarter" idx="12"/>
          </p:nvPr>
        </p:nvSpPr>
        <p:spPr/>
        <p:txBody>
          <a:bodyPr/>
          <a:lstStyle/>
          <a:p>
            <a:fld id="{51356BA7-5C23-489A-B2C2-812A012ED1D1}" type="slidenum">
              <a:rPr lang="tr-TR" smtClean="0"/>
              <a:t>31</a:t>
            </a:fld>
            <a:endParaRPr lang="tr-TR"/>
          </a:p>
        </p:txBody>
      </p:sp>
      <p:sp>
        <p:nvSpPr>
          <p:cNvPr id="6" name="Rectangle 5"/>
          <p:cNvSpPr/>
          <p:nvPr/>
        </p:nvSpPr>
        <p:spPr>
          <a:xfrm>
            <a:off x="539552" y="5888305"/>
            <a:ext cx="4572000" cy="276999"/>
          </a:xfrm>
          <a:prstGeom prst="rect">
            <a:avLst/>
          </a:prstGeom>
        </p:spPr>
        <p:txBody>
          <a:bodyPr>
            <a:spAutoFit/>
          </a:bodyPr>
          <a:lstStyle/>
          <a:p>
            <a:r>
              <a:rPr lang="tr-TR" sz="1200" dirty="0"/>
              <a:t>(Arvas, 2017)</a:t>
            </a:r>
          </a:p>
        </p:txBody>
      </p:sp>
    </p:spTree>
    <p:extLst>
      <p:ext uri="{BB962C8B-B14F-4D97-AF65-F5344CB8AC3E}">
        <p14:creationId xmlns:p14="http://schemas.microsoft.com/office/powerpoint/2010/main" val="28478694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lif Durmuş\Desktop\Adsız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80032"/>
            <a:ext cx="9144000" cy="97796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51356BA7-5C23-489A-B2C2-812A012ED1D1}" type="slidenum">
              <a:rPr lang="tr-TR" smtClean="0"/>
              <a:t>32</a:t>
            </a:fld>
            <a:endParaRPr lang="tr-TR"/>
          </a:p>
        </p:txBody>
      </p:sp>
      <p:pic>
        <p:nvPicPr>
          <p:cNvPr id="5" name="Picture 2" descr="C:\Users\hp\Desktop\mısır bitkisi ıslahı.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967" y="589756"/>
            <a:ext cx="854551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2669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lif Durmuş\Desktop\Adsız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80032"/>
            <a:ext cx="9144000" cy="97796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51356BA7-5C23-489A-B2C2-812A012ED1D1}" type="slidenum">
              <a:rPr lang="tr-TR" smtClean="0"/>
              <a:t>33</a:t>
            </a:fld>
            <a:endParaRPr lang="tr-TR"/>
          </a:p>
        </p:txBody>
      </p:sp>
      <p:pic>
        <p:nvPicPr>
          <p:cNvPr id="3074" name="Picture 2" descr="C:\Users\hp\Desktop\mısır suy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467" y="404664"/>
            <a:ext cx="8140973"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8006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lif Durmuş\Desktop\Adsız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80032"/>
            <a:ext cx="9144000" cy="97796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51356BA7-5C23-489A-B2C2-812A012ED1D1}" type="slidenum">
              <a:rPr lang="tr-TR" smtClean="0"/>
              <a:t>34</a:t>
            </a:fld>
            <a:endParaRPr lang="tr-TR"/>
          </a:p>
        </p:txBody>
      </p:sp>
      <p:pic>
        <p:nvPicPr>
          <p:cNvPr id="4098" name="Picture 2" descr="C:\Users\hp\Desktop\mısır ıslahı.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32656"/>
            <a:ext cx="8280920" cy="54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57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lif Durmuş\Desktop\Adsız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80032"/>
            <a:ext cx="9144000" cy="977968"/>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493204" y="1337442"/>
            <a:ext cx="8229600" cy="4525963"/>
          </a:xfrm>
        </p:spPr>
        <p:txBody>
          <a:bodyPr>
            <a:noAutofit/>
          </a:bodyPr>
          <a:lstStyle/>
          <a:p>
            <a:pPr algn="just">
              <a:lnSpc>
                <a:spcPct val="150000"/>
              </a:lnSpc>
            </a:pPr>
            <a:r>
              <a:rPr lang="tr-TR" sz="1800" dirty="0">
                <a:cs typeface="Times New Roman" pitchFamily="18" charset="0"/>
              </a:rPr>
              <a:t>Birim alandan yüksek verim elde edebilmek için ıslah çalışmalarında modern biyoteknoloji yöntemleri kullanılmaya başlanmış, bitkilere gen aktarma çalışmalarında ilerlemeler kaydedilmiştir. Klasik ıslah yöntemleri kullanılarak kültür bitkilerine aktarılamayan genlerin bitkilere aktarılması, böylece mümkün hale gelmiştir (Arvas, 2017; Gözükırmızı, 2014; Meriç, 2012). </a:t>
            </a:r>
          </a:p>
        </p:txBody>
      </p:sp>
      <p:sp>
        <p:nvSpPr>
          <p:cNvPr id="9" name="Yuvarlatılmış Dikdörtgen 5"/>
          <p:cNvSpPr/>
          <p:nvPr/>
        </p:nvSpPr>
        <p:spPr>
          <a:xfrm>
            <a:off x="1619672" y="501084"/>
            <a:ext cx="5976664" cy="360040"/>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atin typeface="Times New Roman" panose="02020603050405020304" pitchFamily="18" charset="0"/>
                <a:cs typeface="Times New Roman" panose="02020603050405020304" pitchFamily="18" charset="0"/>
              </a:rPr>
              <a:t>1.Genetiği Değiştirilmiş Organizmalar</a:t>
            </a:r>
            <a:endParaRPr lang="tr-TR" dirty="0"/>
          </a:p>
        </p:txBody>
      </p:sp>
      <p:sp>
        <p:nvSpPr>
          <p:cNvPr id="4" name="Slide Number Placeholder 3"/>
          <p:cNvSpPr>
            <a:spLocks noGrp="1"/>
          </p:cNvSpPr>
          <p:nvPr>
            <p:ph type="sldNum" sz="quarter" idx="12"/>
          </p:nvPr>
        </p:nvSpPr>
        <p:spPr/>
        <p:txBody>
          <a:bodyPr/>
          <a:lstStyle/>
          <a:p>
            <a:fld id="{51356BA7-5C23-489A-B2C2-812A012ED1D1}" type="slidenum">
              <a:rPr lang="tr-TR" smtClean="0"/>
              <a:t>4</a:t>
            </a:fld>
            <a:endParaRPr lang="tr-TR"/>
          </a:p>
        </p:txBody>
      </p:sp>
      <p:pic>
        <p:nvPicPr>
          <p:cNvPr id="5122" name="Picture 2" descr="C:\Users\hp\Desktop\gmo-Foods-Infographi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780" y="3573016"/>
            <a:ext cx="6633524" cy="252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894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lif Durmuş\Desktop\Adsız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80032"/>
            <a:ext cx="9144000" cy="977968"/>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p:cNvSpPr>
            <a:spLocks noGrp="1"/>
          </p:cNvSpPr>
          <p:nvPr>
            <p:ph idx="1"/>
          </p:nvPr>
        </p:nvSpPr>
        <p:spPr>
          <a:xfrm>
            <a:off x="457200" y="1417639"/>
            <a:ext cx="8003232" cy="2227385"/>
          </a:xfrm>
        </p:spPr>
        <p:txBody>
          <a:bodyPr anchor="ctr">
            <a:normAutofit/>
          </a:bodyPr>
          <a:lstStyle/>
          <a:p>
            <a:pPr algn="just">
              <a:lnSpc>
                <a:spcPct val="150000"/>
              </a:lnSpc>
            </a:pPr>
            <a:r>
              <a:rPr lang="tr-TR" sz="1800" dirty="0">
                <a:cs typeface="Times New Roman" panose="02020603050405020304" pitchFamily="18" charset="0"/>
              </a:rPr>
              <a:t>Genetik mühendisliği teknikleri kullanılarak, doğal süreçlerle edinilmesi mümkün olmayan yeni özellikler kazandırılmış organizmalara ‘Genetiği Değiştirilmiş/transgenik Organizma (GDO) adı verilmektedir. GDO’lar mikroorganizmalar, hayvanlar ve bitkiler olmak üzere üç ana grupta incelenmektedir (Arvas, 2017).</a:t>
            </a:r>
          </a:p>
        </p:txBody>
      </p:sp>
      <p:pic>
        <p:nvPicPr>
          <p:cNvPr id="8" name="Picture 5" descr="C:\Users\Ahmet Berat\Desktop\gdo resi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893440" y="3861048"/>
            <a:ext cx="3390528" cy="2214563"/>
          </a:xfrm>
          <a:prstGeom prst="rect">
            <a:avLst/>
          </a:prstGeom>
          <a:noFill/>
        </p:spPr>
      </p:pic>
      <p:sp>
        <p:nvSpPr>
          <p:cNvPr id="7" name="Yuvarlatılmış Dikdörtgen 5"/>
          <p:cNvSpPr/>
          <p:nvPr/>
        </p:nvSpPr>
        <p:spPr>
          <a:xfrm>
            <a:off x="1619672" y="501084"/>
            <a:ext cx="5976664" cy="360040"/>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atin typeface="Times New Roman" panose="02020603050405020304" pitchFamily="18" charset="0"/>
                <a:cs typeface="Times New Roman" panose="02020603050405020304" pitchFamily="18" charset="0"/>
              </a:rPr>
              <a:t>1.Genetiği Değiştirilmiş Organizmalar</a:t>
            </a:r>
            <a:endParaRPr lang="tr-TR" dirty="0"/>
          </a:p>
        </p:txBody>
      </p:sp>
      <p:pic>
        <p:nvPicPr>
          <p:cNvPr id="2" name="Resim 1"/>
          <p:cNvPicPr>
            <a:picLocks noChangeAspect="1"/>
          </p:cNvPicPr>
          <p:nvPr/>
        </p:nvPicPr>
        <p:blipFill>
          <a:blip r:embed="rId4"/>
          <a:stretch>
            <a:fillRect/>
          </a:stretch>
        </p:blipFill>
        <p:spPr>
          <a:xfrm>
            <a:off x="4572000" y="3861049"/>
            <a:ext cx="3240360" cy="2214562"/>
          </a:xfrm>
          <a:prstGeom prst="rect">
            <a:avLst/>
          </a:prstGeom>
        </p:spPr>
      </p:pic>
      <p:sp>
        <p:nvSpPr>
          <p:cNvPr id="4" name="Slide Number Placeholder 3"/>
          <p:cNvSpPr>
            <a:spLocks noGrp="1"/>
          </p:cNvSpPr>
          <p:nvPr>
            <p:ph type="sldNum" sz="quarter" idx="12"/>
          </p:nvPr>
        </p:nvSpPr>
        <p:spPr/>
        <p:txBody>
          <a:bodyPr/>
          <a:lstStyle/>
          <a:p>
            <a:fld id="{51356BA7-5C23-489A-B2C2-812A012ED1D1}" type="slidenum">
              <a:rPr lang="tr-TR" smtClean="0"/>
              <a:t>5</a:t>
            </a:fld>
            <a:endParaRPr lang="tr-TR"/>
          </a:p>
        </p:txBody>
      </p:sp>
    </p:spTree>
    <p:extLst>
      <p:ext uri="{BB962C8B-B14F-4D97-AF65-F5344CB8AC3E}">
        <p14:creationId xmlns:p14="http://schemas.microsoft.com/office/powerpoint/2010/main" val="3968630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0"/>
            <a:ext cx="8229600" cy="4525963"/>
          </a:xfrm>
        </p:spPr>
        <p:txBody>
          <a:bodyPr anchor="ctr">
            <a:normAutofit/>
          </a:bodyPr>
          <a:lstStyle/>
          <a:p>
            <a:pPr algn="just">
              <a:lnSpc>
                <a:spcPct val="150000"/>
              </a:lnSpc>
            </a:pPr>
            <a:r>
              <a:rPr lang="tr-TR" sz="1800" dirty="0" err="1">
                <a:cs typeface="Times New Roman" panose="02020603050405020304" pitchFamily="18" charset="0"/>
              </a:rPr>
              <a:t>GDO’lar</a:t>
            </a:r>
            <a:r>
              <a:rPr lang="tr-TR" sz="1800" dirty="0">
                <a:cs typeface="Times New Roman" panose="02020603050405020304" pitchFamily="18" charset="0"/>
              </a:rPr>
              <a:t> ile ilgili ilk çalışmalar ABD’de olmuştur ve 1973 yılında laboratuvarda ilk genetiği değiştirilmiş organizma elde edilmiştir. </a:t>
            </a:r>
          </a:p>
          <a:p>
            <a:pPr algn="just">
              <a:lnSpc>
                <a:spcPct val="150000"/>
              </a:lnSpc>
            </a:pPr>
            <a:r>
              <a:rPr lang="tr-TR" sz="1800" dirty="0">
                <a:cs typeface="Times New Roman" panose="02020603050405020304" pitchFamily="18" charset="0"/>
              </a:rPr>
              <a:t>1983 yılında ise dünyada ilk defa genetiği değiştirilmiş tütün bitkisi elde edilmiştir. </a:t>
            </a:r>
          </a:p>
          <a:p>
            <a:pPr algn="just">
              <a:lnSpc>
                <a:spcPct val="150000"/>
              </a:lnSpc>
            </a:pPr>
            <a:r>
              <a:rPr lang="tr-TR" sz="1800" dirty="0">
                <a:cs typeface="Times New Roman" panose="02020603050405020304" pitchFamily="18" charset="0"/>
              </a:rPr>
              <a:t>“Bacillus thuringensis” (1995), “Flavr Savr” (1996) (Şen ve Altınayak, 2014). </a:t>
            </a:r>
          </a:p>
          <a:p>
            <a:pPr algn="just">
              <a:lnSpc>
                <a:spcPct val="150000"/>
              </a:lnSpc>
            </a:pPr>
            <a:endParaRPr lang="tr-TR" sz="1800" dirty="0">
              <a:cs typeface="Times New Roman" panose="02020603050405020304" pitchFamily="18" charset="0"/>
            </a:endParaRPr>
          </a:p>
        </p:txBody>
      </p:sp>
      <p:sp>
        <p:nvSpPr>
          <p:cNvPr id="6" name="Yuvarlatılmış Dikdörtgen 5"/>
          <p:cNvSpPr/>
          <p:nvPr/>
        </p:nvSpPr>
        <p:spPr>
          <a:xfrm>
            <a:off x="1619672" y="501084"/>
            <a:ext cx="5976664" cy="360040"/>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atin typeface="Times New Roman" panose="02020603050405020304" pitchFamily="18" charset="0"/>
                <a:cs typeface="Times New Roman" panose="02020603050405020304" pitchFamily="18" charset="0"/>
              </a:rPr>
              <a:t>1.Genetiği Değiştirilmiş Organizmalar</a:t>
            </a:r>
            <a:endParaRPr lang="tr-TR" dirty="0"/>
          </a:p>
        </p:txBody>
      </p:sp>
      <p:pic>
        <p:nvPicPr>
          <p:cNvPr id="2" name="Resim 1"/>
          <p:cNvPicPr>
            <a:picLocks noChangeAspect="1"/>
          </p:cNvPicPr>
          <p:nvPr/>
        </p:nvPicPr>
        <p:blipFill>
          <a:blip r:embed="rId3"/>
          <a:stretch>
            <a:fillRect/>
          </a:stretch>
        </p:blipFill>
        <p:spPr>
          <a:xfrm>
            <a:off x="1115616" y="3140968"/>
            <a:ext cx="7128792" cy="2710717"/>
          </a:xfrm>
          <a:prstGeom prst="rect">
            <a:avLst/>
          </a:prstGeom>
        </p:spPr>
      </p:pic>
      <p:pic>
        <p:nvPicPr>
          <p:cNvPr id="4" name="Resim 3"/>
          <p:cNvPicPr>
            <a:picLocks noChangeAspect="1"/>
          </p:cNvPicPr>
          <p:nvPr/>
        </p:nvPicPr>
        <p:blipFill>
          <a:blip r:embed="rId4"/>
          <a:stretch>
            <a:fillRect/>
          </a:stretch>
        </p:blipFill>
        <p:spPr>
          <a:xfrm>
            <a:off x="-397" y="5882555"/>
            <a:ext cx="9144793" cy="975445"/>
          </a:xfrm>
          <a:prstGeom prst="rect">
            <a:avLst/>
          </a:prstGeom>
        </p:spPr>
      </p:pic>
      <p:sp>
        <p:nvSpPr>
          <p:cNvPr id="5" name="Slide Number Placeholder 4"/>
          <p:cNvSpPr>
            <a:spLocks noGrp="1"/>
          </p:cNvSpPr>
          <p:nvPr>
            <p:ph type="sldNum" sz="quarter" idx="12"/>
          </p:nvPr>
        </p:nvSpPr>
        <p:spPr/>
        <p:txBody>
          <a:bodyPr/>
          <a:lstStyle/>
          <a:p>
            <a:fld id="{51356BA7-5C23-489A-B2C2-812A012ED1D1}" type="slidenum">
              <a:rPr lang="tr-TR" smtClean="0"/>
              <a:t>6</a:t>
            </a:fld>
            <a:endParaRPr lang="tr-TR"/>
          </a:p>
        </p:txBody>
      </p:sp>
    </p:spTree>
    <p:extLst>
      <p:ext uri="{BB962C8B-B14F-4D97-AF65-F5344CB8AC3E}">
        <p14:creationId xmlns:p14="http://schemas.microsoft.com/office/powerpoint/2010/main" val="1100357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lif Durmuş\Desktop\Adsız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 y="5880032"/>
            <a:ext cx="9144000" cy="9779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hp\Desktop\isaaa 2016 verileri\2016 GM resim\ÖDE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5" y="1196752"/>
            <a:ext cx="7600454" cy="439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Yuvarlatılmış Dikdörtgen 5"/>
          <p:cNvSpPr/>
          <p:nvPr/>
        </p:nvSpPr>
        <p:spPr>
          <a:xfrm>
            <a:off x="1619672" y="501084"/>
            <a:ext cx="5976664" cy="360040"/>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atin typeface="Times New Roman" panose="02020603050405020304" pitchFamily="18" charset="0"/>
                <a:cs typeface="Times New Roman" panose="02020603050405020304" pitchFamily="18" charset="0"/>
              </a:rPr>
              <a:t>1.Genetiği Değiştirilmiş Organizmalar</a:t>
            </a:r>
            <a:endParaRPr lang="tr-TR" dirty="0"/>
          </a:p>
        </p:txBody>
      </p:sp>
      <p:sp>
        <p:nvSpPr>
          <p:cNvPr id="2" name="Slide Number Placeholder 1"/>
          <p:cNvSpPr>
            <a:spLocks noGrp="1"/>
          </p:cNvSpPr>
          <p:nvPr>
            <p:ph type="sldNum" sz="quarter" idx="12"/>
          </p:nvPr>
        </p:nvSpPr>
        <p:spPr/>
        <p:txBody>
          <a:bodyPr/>
          <a:lstStyle/>
          <a:p>
            <a:fld id="{51356BA7-5C23-489A-B2C2-812A012ED1D1}" type="slidenum">
              <a:rPr lang="tr-TR" smtClean="0"/>
              <a:t>7</a:t>
            </a:fld>
            <a:endParaRPr lang="tr-TR"/>
          </a:p>
        </p:txBody>
      </p:sp>
      <p:sp>
        <p:nvSpPr>
          <p:cNvPr id="7" name="Rectangle 6"/>
          <p:cNvSpPr/>
          <p:nvPr/>
        </p:nvSpPr>
        <p:spPr>
          <a:xfrm>
            <a:off x="1043608" y="5729481"/>
            <a:ext cx="1512168" cy="336118"/>
          </a:xfrm>
          <a:prstGeom prst="rect">
            <a:avLst/>
          </a:prstGeom>
        </p:spPr>
        <p:txBody>
          <a:bodyPr wrap="square">
            <a:spAutoFit/>
          </a:bodyPr>
          <a:lstStyle/>
          <a:p>
            <a:pPr algn="just">
              <a:lnSpc>
                <a:spcPct val="150000"/>
              </a:lnSpc>
            </a:pPr>
            <a:r>
              <a:rPr lang="tr-TR" sz="1200" dirty="0">
                <a:latin typeface="Times New Roman" panose="02020603050405020304" pitchFamily="18" charset="0"/>
                <a:cs typeface="Times New Roman" panose="02020603050405020304" pitchFamily="18" charset="0"/>
              </a:rPr>
              <a:t>(James, 2016)</a:t>
            </a:r>
          </a:p>
        </p:txBody>
      </p:sp>
    </p:spTree>
    <p:extLst>
      <p:ext uri="{BB962C8B-B14F-4D97-AF65-F5344CB8AC3E}">
        <p14:creationId xmlns:p14="http://schemas.microsoft.com/office/powerpoint/2010/main" val="1100357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lif Durmuş\Desktop\Adsız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80032"/>
            <a:ext cx="9144000" cy="9779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900" y="1104900"/>
            <a:ext cx="7482532" cy="4556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Yuvarlatılmış Dikdörtgen 5"/>
          <p:cNvSpPr/>
          <p:nvPr/>
        </p:nvSpPr>
        <p:spPr>
          <a:xfrm>
            <a:off x="1619672" y="501084"/>
            <a:ext cx="5976664" cy="360040"/>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atin typeface="Times New Roman" panose="02020603050405020304" pitchFamily="18" charset="0"/>
                <a:cs typeface="Times New Roman" panose="02020603050405020304" pitchFamily="18" charset="0"/>
              </a:rPr>
              <a:t>1.Genetiği Değiştirilmiş Organizmalar</a:t>
            </a:r>
            <a:endParaRPr lang="tr-TR" dirty="0"/>
          </a:p>
        </p:txBody>
      </p:sp>
      <p:sp>
        <p:nvSpPr>
          <p:cNvPr id="2" name="Slide Number Placeholder 1"/>
          <p:cNvSpPr>
            <a:spLocks noGrp="1"/>
          </p:cNvSpPr>
          <p:nvPr>
            <p:ph type="sldNum" sz="quarter" idx="12"/>
          </p:nvPr>
        </p:nvSpPr>
        <p:spPr/>
        <p:txBody>
          <a:bodyPr/>
          <a:lstStyle/>
          <a:p>
            <a:fld id="{51356BA7-5C23-489A-B2C2-812A012ED1D1}" type="slidenum">
              <a:rPr lang="tr-TR" smtClean="0"/>
              <a:t>8</a:t>
            </a:fld>
            <a:endParaRPr lang="tr-TR"/>
          </a:p>
        </p:txBody>
      </p:sp>
      <p:sp>
        <p:nvSpPr>
          <p:cNvPr id="6" name="Rectangle 5"/>
          <p:cNvSpPr/>
          <p:nvPr/>
        </p:nvSpPr>
        <p:spPr>
          <a:xfrm>
            <a:off x="1043608" y="5729481"/>
            <a:ext cx="1512168" cy="336118"/>
          </a:xfrm>
          <a:prstGeom prst="rect">
            <a:avLst/>
          </a:prstGeom>
        </p:spPr>
        <p:txBody>
          <a:bodyPr wrap="square">
            <a:spAutoFit/>
          </a:bodyPr>
          <a:lstStyle/>
          <a:p>
            <a:pPr algn="just">
              <a:lnSpc>
                <a:spcPct val="150000"/>
              </a:lnSpc>
            </a:pPr>
            <a:r>
              <a:rPr lang="tr-TR" sz="1200" dirty="0">
                <a:latin typeface="Times New Roman" panose="02020603050405020304" pitchFamily="18" charset="0"/>
                <a:cs typeface="Times New Roman" panose="02020603050405020304" pitchFamily="18" charset="0"/>
              </a:rPr>
              <a:t>(James, 2016)</a:t>
            </a:r>
          </a:p>
        </p:txBody>
      </p:sp>
    </p:spTree>
    <p:extLst>
      <p:ext uri="{BB962C8B-B14F-4D97-AF65-F5344CB8AC3E}">
        <p14:creationId xmlns:p14="http://schemas.microsoft.com/office/powerpoint/2010/main" val="1100357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lif Durmuş\Desktop\Adsız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80032"/>
            <a:ext cx="9144000" cy="9779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268412"/>
            <a:ext cx="6984775" cy="4320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Yuvarlatılmış Dikdörtgen 5"/>
          <p:cNvSpPr/>
          <p:nvPr/>
        </p:nvSpPr>
        <p:spPr>
          <a:xfrm>
            <a:off x="1619672" y="501084"/>
            <a:ext cx="5976664" cy="360040"/>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atin typeface="Times New Roman" panose="02020603050405020304" pitchFamily="18" charset="0"/>
                <a:cs typeface="Times New Roman" panose="02020603050405020304" pitchFamily="18" charset="0"/>
              </a:rPr>
              <a:t>1.Genetiği Değiştirilmiş Organizmalar</a:t>
            </a:r>
            <a:endParaRPr lang="tr-TR" dirty="0"/>
          </a:p>
        </p:txBody>
      </p:sp>
      <p:sp>
        <p:nvSpPr>
          <p:cNvPr id="2" name="Slide Number Placeholder 1"/>
          <p:cNvSpPr>
            <a:spLocks noGrp="1"/>
          </p:cNvSpPr>
          <p:nvPr>
            <p:ph type="sldNum" sz="quarter" idx="12"/>
          </p:nvPr>
        </p:nvSpPr>
        <p:spPr/>
        <p:txBody>
          <a:bodyPr/>
          <a:lstStyle/>
          <a:p>
            <a:fld id="{51356BA7-5C23-489A-B2C2-812A012ED1D1}" type="slidenum">
              <a:rPr lang="tr-TR" smtClean="0"/>
              <a:t>9</a:t>
            </a:fld>
            <a:endParaRPr lang="tr-TR"/>
          </a:p>
        </p:txBody>
      </p:sp>
      <p:sp>
        <p:nvSpPr>
          <p:cNvPr id="7" name="Rectangle 6"/>
          <p:cNvSpPr/>
          <p:nvPr/>
        </p:nvSpPr>
        <p:spPr>
          <a:xfrm>
            <a:off x="1043608" y="5729481"/>
            <a:ext cx="1512168" cy="336118"/>
          </a:xfrm>
          <a:prstGeom prst="rect">
            <a:avLst/>
          </a:prstGeom>
        </p:spPr>
        <p:txBody>
          <a:bodyPr wrap="square">
            <a:spAutoFit/>
          </a:bodyPr>
          <a:lstStyle/>
          <a:p>
            <a:pPr algn="just">
              <a:lnSpc>
                <a:spcPct val="150000"/>
              </a:lnSpc>
            </a:pPr>
            <a:r>
              <a:rPr lang="tr-TR" sz="1200" dirty="0">
                <a:latin typeface="Times New Roman" panose="02020603050405020304" pitchFamily="18" charset="0"/>
                <a:cs typeface="Times New Roman" panose="02020603050405020304" pitchFamily="18" charset="0"/>
              </a:rPr>
              <a:t>(James, 2016)</a:t>
            </a:r>
          </a:p>
        </p:txBody>
      </p:sp>
    </p:spTree>
    <p:extLst>
      <p:ext uri="{BB962C8B-B14F-4D97-AF65-F5344CB8AC3E}">
        <p14:creationId xmlns:p14="http://schemas.microsoft.com/office/powerpoint/2010/main" val="1100357747"/>
      </p:ext>
    </p:extLst>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3747</TotalTime>
  <Words>2084</Words>
  <Application>Microsoft Office PowerPoint</Application>
  <PresentationFormat>Ekran Gösterisi (4:3)</PresentationFormat>
  <Paragraphs>188</Paragraphs>
  <Slides>34</Slides>
  <Notes>2</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34</vt:i4>
      </vt:variant>
    </vt:vector>
  </HeadingPairs>
  <TitlesOfParts>
    <vt:vector size="39" baseType="lpstr">
      <vt:lpstr>Arial</vt:lpstr>
      <vt:lpstr>Calibri</vt:lpstr>
      <vt:lpstr>Times New Roman</vt:lpstr>
      <vt:lpstr>Wingdings</vt:lpstr>
      <vt:lpstr>Ofis Teması</vt:lpstr>
      <vt:lpstr>  GENETİĞİ DEĞİŞTİRİLMİŞ BİTKİLERİN BİYOLOJİK ÇEŞİTLİLİĞE ETKİSİ </vt:lpstr>
      <vt:lpstr>Sunumun İçeriği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Kaynaklar</vt:lpstr>
      <vt:lpstr>PowerPoint Sunusu</vt:lpstr>
      <vt:lpstr>PowerPoint Sunusu</vt:lpstr>
      <vt:lpstr>PowerPoint Sunusu</vt:lpstr>
      <vt:lpstr>PowerPoint Sunusu</vt:lpstr>
      <vt:lpstr>PowerPoint Sunusu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Microsoft</dc:creator>
  <cp:lastModifiedBy>Akademik Eğitim</cp:lastModifiedBy>
  <cp:revision>160</cp:revision>
  <cp:lastPrinted>2017-09-21T10:47:38Z</cp:lastPrinted>
  <dcterms:created xsi:type="dcterms:W3CDTF">2017-04-12T12:54:15Z</dcterms:created>
  <dcterms:modified xsi:type="dcterms:W3CDTF">2023-11-13T14:05:13Z</dcterms:modified>
</cp:coreProperties>
</file>